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9D8705-B2A1-4C5C-AE62-CE70715EE9A8}" type="doc">
      <dgm:prSet loTypeId="urn:microsoft.com/office/officeart/2005/8/layout/orgChart1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CD261E7-775F-429D-B37A-A23BC2EE9ECF}">
      <dgm:prSet phldrT="[Текст]" custT="1"/>
      <dgm:spPr/>
      <dgm:t>
        <a:bodyPr/>
        <a:lstStyle/>
        <a:p>
          <a:r>
            <a:rPr lang="ru-RU" sz="4400" b="1" dirty="0" smtClean="0">
              <a:solidFill>
                <a:srgbClr val="002060"/>
              </a:solidFill>
            </a:rPr>
            <a:t>Системная инженерия</a:t>
          </a:r>
          <a:endParaRPr lang="ru-RU" sz="4400" b="1" dirty="0">
            <a:solidFill>
              <a:srgbClr val="002060"/>
            </a:solidFill>
          </a:endParaRPr>
        </a:p>
      </dgm:t>
    </dgm:pt>
    <dgm:pt modelId="{0486ADE4-3939-480A-8A36-4CE4A42E07CB}" type="parTrans" cxnId="{830B383C-2064-4545-8DCE-B584B504B62D}">
      <dgm:prSet/>
      <dgm:spPr/>
      <dgm:t>
        <a:bodyPr/>
        <a:lstStyle/>
        <a:p>
          <a:endParaRPr lang="ru-RU"/>
        </a:p>
      </dgm:t>
    </dgm:pt>
    <dgm:pt modelId="{EF5B325C-8FF2-4A03-95A0-240ACB664C1E}" type="sibTrans" cxnId="{830B383C-2064-4545-8DCE-B584B504B62D}">
      <dgm:prSet/>
      <dgm:spPr/>
      <dgm:t>
        <a:bodyPr/>
        <a:lstStyle/>
        <a:p>
          <a:endParaRPr lang="ru-RU"/>
        </a:p>
      </dgm:t>
    </dgm:pt>
    <dgm:pt modelId="{1F3E765E-A2BA-4040-932B-A9F3FC4CA1B6}">
      <dgm:prSet phldrT="[Текст]"/>
      <dgm:spPr/>
      <dgm:t>
        <a:bodyPr/>
        <a:lstStyle/>
        <a:p>
          <a:r>
            <a:rPr lang="ru-RU" dirty="0" smtClean="0"/>
            <a:t>научно-методическая дисциплина, которая изучает вопросы проектирования, создания и эксплуатирования</a:t>
          </a:r>
          <a:endParaRPr lang="ru-RU" dirty="0"/>
        </a:p>
      </dgm:t>
    </dgm:pt>
    <dgm:pt modelId="{6F96A5AA-9646-4519-8EF8-0F3425FF1881}" type="parTrans" cxnId="{CD78A877-B372-480B-B015-2128D2BC2402}">
      <dgm:prSet/>
      <dgm:spPr/>
      <dgm:t>
        <a:bodyPr/>
        <a:lstStyle/>
        <a:p>
          <a:endParaRPr lang="ru-RU"/>
        </a:p>
      </dgm:t>
    </dgm:pt>
    <dgm:pt modelId="{BA52F8BD-9952-44D6-893C-D062A3FE3FC9}" type="sibTrans" cxnId="{CD78A877-B372-480B-B015-2128D2BC2402}">
      <dgm:prSet/>
      <dgm:spPr/>
      <dgm:t>
        <a:bodyPr/>
        <a:lstStyle/>
        <a:p>
          <a:endParaRPr lang="ru-RU"/>
        </a:p>
      </dgm:t>
    </dgm:pt>
    <dgm:pt modelId="{B615F2BD-61FA-4D1D-BC43-7F9065572D9F}">
      <dgm:prSet phldrT="[Текст]"/>
      <dgm:spPr/>
      <dgm:t>
        <a:bodyPr/>
        <a:lstStyle/>
        <a:p>
          <a:r>
            <a:rPr lang="ru-RU" dirty="0" smtClean="0"/>
            <a:t>прикладная системная методология</a:t>
          </a:r>
          <a:endParaRPr lang="ru-RU" dirty="0"/>
        </a:p>
      </dgm:t>
    </dgm:pt>
    <dgm:pt modelId="{4C5BFD13-12AA-4EE8-9B7A-9D94931F8E78}" type="parTrans" cxnId="{90CF691E-6F33-4D4B-94BF-911096614D2C}">
      <dgm:prSet/>
      <dgm:spPr/>
      <dgm:t>
        <a:bodyPr/>
        <a:lstStyle/>
        <a:p>
          <a:endParaRPr lang="ru-RU"/>
        </a:p>
      </dgm:t>
    </dgm:pt>
    <dgm:pt modelId="{018CBEA7-5FCF-4E99-A8DF-B0F9A657BC10}" type="sibTrans" cxnId="{90CF691E-6F33-4D4B-94BF-911096614D2C}">
      <dgm:prSet/>
      <dgm:spPr/>
      <dgm:t>
        <a:bodyPr/>
        <a:lstStyle/>
        <a:p>
          <a:endParaRPr lang="ru-RU"/>
        </a:p>
      </dgm:t>
    </dgm:pt>
    <dgm:pt modelId="{6F5397E3-BA1B-4CFB-9CAA-696F3EC20606}">
      <dgm:prSet phldrT="[Текст]"/>
      <dgm:spPr/>
      <dgm:t>
        <a:bodyPr/>
        <a:lstStyle/>
        <a:p>
          <a:r>
            <a:rPr lang="ru-RU" dirty="0" smtClean="0"/>
            <a:t>междисциплинарный подход для создания успешных систем</a:t>
          </a:r>
          <a:endParaRPr lang="ru-RU" dirty="0"/>
        </a:p>
      </dgm:t>
    </dgm:pt>
    <dgm:pt modelId="{281DC5D7-F0A6-408E-A5E8-16BFF9E5352B}" type="parTrans" cxnId="{78A474FA-5A14-4A66-9FAC-76D1AF4AE4E8}">
      <dgm:prSet/>
      <dgm:spPr/>
      <dgm:t>
        <a:bodyPr/>
        <a:lstStyle/>
        <a:p>
          <a:endParaRPr lang="ru-RU"/>
        </a:p>
      </dgm:t>
    </dgm:pt>
    <dgm:pt modelId="{5D452D45-1CDA-451C-AFE5-4074FDBBB51A}" type="sibTrans" cxnId="{78A474FA-5A14-4A66-9FAC-76D1AF4AE4E8}">
      <dgm:prSet/>
      <dgm:spPr/>
      <dgm:t>
        <a:bodyPr/>
        <a:lstStyle/>
        <a:p>
          <a:endParaRPr lang="ru-RU"/>
        </a:p>
      </dgm:t>
    </dgm:pt>
    <dgm:pt modelId="{91C3032E-C85D-4C98-BFC2-4DDEB2703C87}" type="pres">
      <dgm:prSet presAssocID="{5B9D8705-B2A1-4C5C-AE62-CE70715EE9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D0EF7B8-CBD4-4DB8-8DA5-C08B7D68C35B}" type="pres">
      <dgm:prSet presAssocID="{CCD261E7-775F-429D-B37A-A23BC2EE9ECF}" presName="hierRoot1" presStyleCnt="0">
        <dgm:presLayoutVars>
          <dgm:hierBranch val="init"/>
        </dgm:presLayoutVars>
      </dgm:prSet>
      <dgm:spPr/>
    </dgm:pt>
    <dgm:pt modelId="{C761F47F-CF03-45D4-9476-37BD50FBA196}" type="pres">
      <dgm:prSet presAssocID="{CCD261E7-775F-429D-B37A-A23BC2EE9ECF}" presName="rootComposite1" presStyleCnt="0"/>
      <dgm:spPr/>
    </dgm:pt>
    <dgm:pt modelId="{FD2DA276-F5BC-4FF3-9D6D-C3AC00925F25}" type="pres">
      <dgm:prSet presAssocID="{CCD261E7-775F-429D-B37A-A23BC2EE9ECF}" presName="rootText1" presStyleLbl="node0" presStyleIdx="0" presStyleCnt="1">
        <dgm:presLayoutVars>
          <dgm:chPref val="3"/>
        </dgm:presLayoutVars>
      </dgm:prSet>
      <dgm:spPr/>
    </dgm:pt>
    <dgm:pt modelId="{E43DF801-0A0A-4869-932A-3D1B7B41365F}" type="pres">
      <dgm:prSet presAssocID="{CCD261E7-775F-429D-B37A-A23BC2EE9ECF}" presName="rootConnector1" presStyleLbl="node1" presStyleIdx="0" presStyleCnt="0"/>
      <dgm:spPr/>
    </dgm:pt>
    <dgm:pt modelId="{301BFE1B-D52C-40B7-BCAD-4B24C42CD7F5}" type="pres">
      <dgm:prSet presAssocID="{CCD261E7-775F-429D-B37A-A23BC2EE9ECF}" presName="hierChild2" presStyleCnt="0"/>
      <dgm:spPr/>
    </dgm:pt>
    <dgm:pt modelId="{FE2D6F4E-43B9-4E52-9080-BA7F4434CCBD}" type="pres">
      <dgm:prSet presAssocID="{6F96A5AA-9646-4519-8EF8-0F3425FF1881}" presName="Name37" presStyleLbl="parChTrans1D2" presStyleIdx="0" presStyleCnt="3"/>
      <dgm:spPr/>
    </dgm:pt>
    <dgm:pt modelId="{4739258F-BB40-4994-93E9-B302C0686A64}" type="pres">
      <dgm:prSet presAssocID="{1F3E765E-A2BA-4040-932B-A9F3FC4CA1B6}" presName="hierRoot2" presStyleCnt="0">
        <dgm:presLayoutVars>
          <dgm:hierBranch val="init"/>
        </dgm:presLayoutVars>
      </dgm:prSet>
      <dgm:spPr/>
    </dgm:pt>
    <dgm:pt modelId="{0EC21EAA-3F8C-4347-8F1F-BEC2D3CF690B}" type="pres">
      <dgm:prSet presAssocID="{1F3E765E-A2BA-4040-932B-A9F3FC4CA1B6}" presName="rootComposite" presStyleCnt="0"/>
      <dgm:spPr/>
    </dgm:pt>
    <dgm:pt modelId="{50CF018D-0394-4572-9DB4-86CC12193FA2}" type="pres">
      <dgm:prSet presAssocID="{1F3E765E-A2BA-4040-932B-A9F3FC4CA1B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39CF7C-D910-45AC-ADAF-AE689E489C7F}" type="pres">
      <dgm:prSet presAssocID="{1F3E765E-A2BA-4040-932B-A9F3FC4CA1B6}" presName="rootConnector" presStyleLbl="node2" presStyleIdx="0" presStyleCnt="3"/>
      <dgm:spPr/>
    </dgm:pt>
    <dgm:pt modelId="{E12FF5EB-F765-41D4-BB9F-F2D41F55B879}" type="pres">
      <dgm:prSet presAssocID="{1F3E765E-A2BA-4040-932B-A9F3FC4CA1B6}" presName="hierChild4" presStyleCnt="0"/>
      <dgm:spPr/>
    </dgm:pt>
    <dgm:pt modelId="{3CB9780F-3E05-4334-B132-9D9BDF0F7AC3}" type="pres">
      <dgm:prSet presAssocID="{1F3E765E-A2BA-4040-932B-A9F3FC4CA1B6}" presName="hierChild5" presStyleCnt="0"/>
      <dgm:spPr/>
    </dgm:pt>
    <dgm:pt modelId="{405D68D8-C1FA-49D4-AB75-40196A41E10B}" type="pres">
      <dgm:prSet presAssocID="{4C5BFD13-12AA-4EE8-9B7A-9D94931F8E78}" presName="Name37" presStyleLbl="parChTrans1D2" presStyleIdx="1" presStyleCnt="3"/>
      <dgm:spPr/>
    </dgm:pt>
    <dgm:pt modelId="{D32A9E74-7E60-47FA-BFEE-44D329EC1B20}" type="pres">
      <dgm:prSet presAssocID="{B615F2BD-61FA-4D1D-BC43-7F9065572D9F}" presName="hierRoot2" presStyleCnt="0">
        <dgm:presLayoutVars>
          <dgm:hierBranch val="init"/>
        </dgm:presLayoutVars>
      </dgm:prSet>
      <dgm:spPr/>
    </dgm:pt>
    <dgm:pt modelId="{849F00A5-9686-41FD-B5D7-3DC7AA03FD00}" type="pres">
      <dgm:prSet presAssocID="{B615F2BD-61FA-4D1D-BC43-7F9065572D9F}" presName="rootComposite" presStyleCnt="0"/>
      <dgm:spPr/>
    </dgm:pt>
    <dgm:pt modelId="{1D6C7D74-76CC-4736-A782-865FB329D5BB}" type="pres">
      <dgm:prSet presAssocID="{B615F2BD-61FA-4D1D-BC43-7F9065572D9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3E4EEB-8794-4491-AF9E-7F833D2CAB7D}" type="pres">
      <dgm:prSet presAssocID="{B615F2BD-61FA-4D1D-BC43-7F9065572D9F}" presName="rootConnector" presStyleLbl="node2" presStyleIdx="1" presStyleCnt="3"/>
      <dgm:spPr/>
    </dgm:pt>
    <dgm:pt modelId="{EBC13D4A-827E-40AD-A316-4ADB6049EA87}" type="pres">
      <dgm:prSet presAssocID="{B615F2BD-61FA-4D1D-BC43-7F9065572D9F}" presName="hierChild4" presStyleCnt="0"/>
      <dgm:spPr/>
    </dgm:pt>
    <dgm:pt modelId="{C7E60466-7D81-47A4-9BCE-E204FEDC8B8D}" type="pres">
      <dgm:prSet presAssocID="{B615F2BD-61FA-4D1D-BC43-7F9065572D9F}" presName="hierChild5" presStyleCnt="0"/>
      <dgm:spPr/>
    </dgm:pt>
    <dgm:pt modelId="{0C105577-C62F-414A-BCD7-B761F0A40B52}" type="pres">
      <dgm:prSet presAssocID="{281DC5D7-F0A6-408E-A5E8-16BFF9E5352B}" presName="Name37" presStyleLbl="parChTrans1D2" presStyleIdx="2" presStyleCnt="3"/>
      <dgm:spPr/>
    </dgm:pt>
    <dgm:pt modelId="{4E23AE94-CB6C-4DA0-8481-6FBA86AEB413}" type="pres">
      <dgm:prSet presAssocID="{6F5397E3-BA1B-4CFB-9CAA-696F3EC20606}" presName="hierRoot2" presStyleCnt="0">
        <dgm:presLayoutVars>
          <dgm:hierBranch val="init"/>
        </dgm:presLayoutVars>
      </dgm:prSet>
      <dgm:spPr/>
    </dgm:pt>
    <dgm:pt modelId="{12EB6D5B-8097-4FF2-8746-5FEFC8AD4950}" type="pres">
      <dgm:prSet presAssocID="{6F5397E3-BA1B-4CFB-9CAA-696F3EC20606}" presName="rootComposite" presStyleCnt="0"/>
      <dgm:spPr/>
    </dgm:pt>
    <dgm:pt modelId="{9FB6BFD9-E11D-4968-BEA5-93F75D4312DE}" type="pres">
      <dgm:prSet presAssocID="{6F5397E3-BA1B-4CFB-9CAA-696F3EC2060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963F15-6422-451C-8781-5FB8E853B88B}" type="pres">
      <dgm:prSet presAssocID="{6F5397E3-BA1B-4CFB-9CAA-696F3EC20606}" presName="rootConnector" presStyleLbl="node2" presStyleIdx="2" presStyleCnt="3"/>
      <dgm:spPr/>
    </dgm:pt>
    <dgm:pt modelId="{1C03197D-8CD5-4A51-9D5C-42E73672B13A}" type="pres">
      <dgm:prSet presAssocID="{6F5397E3-BA1B-4CFB-9CAA-696F3EC20606}" presName="hierChild4" presStyleCnt="0"/>
      <dgm:spPr/>
    </dgm:pt>
    <dgm:pt modelId="{F90C3F5C-94CC-47B5-ADC5-BAEB7EE5AA52}" type="pres">
      <dgm:prSet presAssocID="{6F5397E3-BA1B-4CFB-9CAA-696F3EC20606}" presName="hierChild5" presStyleCnt="0"/>
      <dgm:spPr/>
    </dgm:pt>
    <dgm:pt modelId="{4DAEDF14-9BDD-4991-A6AD-D6558E0D40BC}" type="pres">
      <dgm:prSet presAssocID="{CCD261E7-775F-429D-B37A-A23BC2EE9ECF}" presName="hierChild3" presStyleCnt="0"/>
      <dgm:spPr/>
    </dgm:pt>
  </dgm:ptLst>
  <dgm:cxnLst>
    <dgm:cxn modelId="{90CF691E-6F33-4D4B-94BF-911096614D2C}" srcId="{CCD261E7-775F-429D-B37A-A23BC2EE9ECF}" destId="{B615F2BD-61FA-4D1D-BC43-7F9065572D9F}" srcOrd="1" destOrd="0" parTransId="{4C5BFD13-12AA-4EE8-9B7A-9D94931F8E78}" sibTransId="{018CBEA7-5FCF-4E99-A8DF-B0F9A657BC10}"/>
    <dgm:cxn modelId="{E21B81DF-061E-4EF9-AA04-3C95946F7AB4}" type="presOf" srcId="{CCD261E7-775F-429D-B37A-A23BC2EE9ECF}" destId="{FD2DA276-F5BC-4FF3-9D6D-C3AC00925F25}" srcOrd="0" destOrd="0" presId="urn:microsoft.com/office/officeart/2005/8/layout/orgChart1"/>
    <dgm:cxn modelId="{D4BECD12-7A7E-4A7E-8451-62E70F8D586F}" type="presOf" srcId="{1F3E765E-A2BA-4040-932B-A9F3FC4CA1B6}" destId="{50CF018D-0394-4572-9DB4-86CC12193FA2}" srcOrd="0" destOrd="0" presId="urn:microsoft.com/office/officeart/2005/8/layout/orgChart1"/>
    <dgm:cxn modelId="{78A474FA-5A14-4A66-9FAC-76D1AF4AE4E8}" srcId="{CCD261E7-775F-429D-B37A-A23BC2EE9ECF}" destId="{6F5397E3-BA1B-4CFB-9CAA-696F3EC20606}" srcOrd="2" destOrd="0" parTransId="{281DC5D7-F0A6-408E-A5E8-16BFF9E5352B}" sibTransId="{5D452D45-1CDA-451C-AFE5-4074FDBBB51A}"/>
    <dgm:cxn modelId="{830B383C-2064-4545-8DCE-B584B504B62D}" srcId="{5B9D8705-B2A1-4C5C-AE62-CE70715EE9A8}" destId="{CCD261E7-775F-429D-B37A-A23BC2EE9ECF}" srcOrd="0" destOrd="0" parTransId="{0486ADE4-3939-480A-8A36-4CE4A42E07CB}" sibTransId="{EF5B325C-8FF2-4A03-95A0-240ACB664C1E}"/>
    <dgm:cxn modelId="{2579B665-BAE6-41E3-A020-77388A5375C8}" type="presOf" srcId="{6F96A5AA-9646-4519-8EF8-0F3425FF1881}" destId="{FE2D6F4E-43B9-4E52-9080-BA7F4434CCBD}" srcOrd="0" destOrd="0" presId="urn:microsoft.com/office/officeart/2005/8/layout/orgChart1"/>
    <dgm:cxn modelId="{60A9081D-FF1C-457E-9DEF-2492D5D39741}" type="presOf" srcId="{B615F2BD-61FA-4D1D-BC43-7F9065572D9F}" destId="{1D6C7D74-76CC-4736-A782-865FB329D5BB}" srcOrd="0" destOrd="0" presId="urn:microsoft.com/office/officeart/2005/8/layout/orgChart1"/>
    <dgm:cxn modelId="{3BE696E7-5A70-4C8E-BE7C-D48F29EB546E}" type="presOf" srcId="{B615F2BD-61FA-4D1D-BC43-7F9065572D9F}" destId="{943E4EEB-8794-4491-AF9E-7F833D2CAB7D}" srcOrd="1" destOrd="0" presId="urn:microsoft.com/office/officeart/2005/8/layout/orgChart1"/>
    <dgm:cxn modelId="{9FF8E573-59CF-42B8-AD7A-602B64594D9D}" type="presOf" srcId="{6F5397E3-BA1B-4CFB-9CAA-696F3EC20606}" destId="{45963F15-6422-451C-8781-5FB8E853B88B}" srcOrd="1" destOrd="0" presId="urn:microsoft.com/office/officeart/2005/8/layout/orgChart1"/>
    <dgm:cxn modelId="{50EE1D17-3BC2-459E-9E0F-05FBFE76F19B}" type="presOf" srcId="{6F5397E3-BA1B-4CFB-9CAA-696F3EC20606}" destId="{9FB6BFD9-E11D-4968-BEA5-93F75D4312DE}" srcOrd="0" destOrd="0" presId="urn:microsoft.com/office/officeart/2005/8/layout/orgChart1"/>
    <dgm:cxn modelId="{E5390043-D954-4759-B6FA-75AA8A90DC90}" type="presOf" srcId="{1F3E765E-A2BA-4040-932B-A9F3FC4CA1B6}" destId="{FD39CF7C-D910-45AC-ADAF-AE689E489C7F}" srcOrd="1" destOrd="0" presId="urn:microsoft.com/office/officeart/2005/8/layout/orgChart1"/>
    <dgm:cxn modelId="{D070B479-5E2E-4D44-AFE0-D225A68CF52A}" type="presOf" srcId="{281DC5D7-F0A6-408E-A5E8-16BFF9E5352B}" destId="{0C105577-C62F-414A-BCD7-B761F0A40B52}" srcOrd="0" destOrd="0" presId="urn:microsoft.com/office/officeart/2005/8/layout/orgChart1"/>
    <dgm:cxn modelId="{0687CCE5-46B0-477A-9A10-B4230634E8B4}" type="presOf" srcId="{CCD261E7-775F-429D-B37A-A23BC2EE9ECF}" destId="{E43DF801-0A0A-4869-932A-3D1B7B41365F}" srcOrd="1" destOrd="0" presId="urn:microsoft.com/office/officeart/2005/8/layout/orgChart1"/>
    <dgm:cxn modelId="{CD78A877-B372-480B-B015-2128D2BC2402}" srcId="{CCD261E7-775F-429D-B37A-A23BC2EE9ECF}" destId="{1F3E765E-A2BA-4040-932B-A9F3FC4CA1B6}" srcOrd="0" destOrd="0" parTransId="{6F96A5AA-9646-4519-8EF8-0F3425FF1881}" sibTransId="{BA52F8BD-9952-44D6-893C-D062A3FE3FC9}"/>
    <dgm:cxn modelId="{5D0DA342-EE5B-4E2F-A48E-B1DA2A590E96}" type="presOf" srcId="{4C5BFD13-12AA-4EE8-9B7A-9D94931F8E78}" destId="{405D68D8-C1FA-49D4-AB75-40196A41E10B}" srcOrd="0" destOrd="0" presId="urn:microsoft.com/office/officeart/2005/8/layout/orgChart1"/>
    <dgm:cxn modelId="{A3074076-3465-4469-965C-C48D1D578331}" type="presOf" srcId="{5B9D8705-B2A1-4C5C-AE62-CE70715EE9A8}" destId="{91C3032E-C85D-4C98-BFC2-4DDEB2703C87}" srcOrd="0" destOrd="0" presId="urn:microsoft.com/office/officeart/2005/8/layout/orgChart1"/>
    <dgm:cxn modelId="{DE9E3450-87A6-4C81-98AE-136DD0672261}" type="presParOf" srcId="{91C3032E-C85D-4C98-BFC2-4DDEB2703C87}" destId="{5D0EF7B8-CBD4-4DB8-8DA5-C08B7D68C35B}" srcOrd="0" destOrd="0" presId="urn:microsoft.com/office/officeart/2005/8/layout/orgChart1"/>
    <dgm:cxn modelId="{434FC971-778F-42A1-8789-CC4FD762AB38}" type="presParOf" srcId="{5D0EF7B8-CBD4-4DB8-8DA5-C08B7D68C35B}" destId="{C761F47F-CF03-45D4-9476-37BD50FBA196}" srcOrd="0" destOrd="0" presId="urn:microsoft.com/office/officeart/2005/8/layout/orgChart1"/>
    <dgm:cxn modelId="{DDCC5247-483F-4062-8A8F-00A6B7732873}" type="presParOf" srcId="{C761F47F-CF03-45D4-9476-37BD50FBA196}" destId="{FD2DA276-F5BC-4FF3-9D6D-C3AC00925F25}" srcOrd="0" destOrd="0" presId="urn:microsoft.com/office/officeart/2005/8/layout/orgChart1"/>
    <dgm:cxn modelId="{9A711B8B-8F51-451A-8DED-C72E951D4167}" type="presParOf" srcId="{C761F47F-CF03-45D4-9476-37BD50FBA196}" destId="{E43DF801-0A0A-4869-932A-3D1B7B41365F}" srcOrd="1" destOrd="0" presId="urn:microsoft.com/office/officeart/2005/8/layout/orgChart1"/>
    <dgm:cxn modelId="{557A0BA7-E9D6-49A4-A0F8-1497F52D41D6}" type="presParOf" srcId="{5D0EF7B8-CBD4-4DB8-8DA5-C08B7D68C35B}" destId="{301BFE1B-D52C-40B7-BCAD-4B24C42CD7F5}" srcOrd="1" destOrd="0" presId="urn:microsoft.com/office/officeart/2005/8/layout/orgChart1"/>
    <dgm:cxn modelId="{3CF4A5DD-EBE4-40AB-B4A9-BEF2005EA18E}" type="presParOf" srcId="{301BFE1B-D52C-40B7-BCAD-4B24C42CD7F5}" destId="{FE2D6F4E-43B9-4E52-9080-BA7F4434CCBD}" srcOrd="0" destOrd="0" presId="urn:microsoft.com/office/officeart/2005/8/layout/orgChart1"/>
    <dgm:cxn modelId="{5434CE9C-2CF0-42E3-834E-59B6A33AA7BA}" type="presParOf" srcId="{301BFE1B-D52C-40B7-BCAD-4B24C42CD7F5}" destId="{4739258F-BB40-4994-93E9-B302C0686A64}" srcOrd="1" destOrd="0" presId="urn:microsoft.com/office/officeart/2005/8/layout/orgChart1"/>
    <dgm:cxn modelId="{33F726C1-26DD-43F3-A9AE-08841801F7BF}" type="presParOf" srcId="{4739258F-BB40-4994-93E9-B302C0686A64}" destId="{0EC21EAA-3F8C-4347-8F1F-BEC2D3CF690B}" srcOrd="0" destOrd="0" presId="urn:microsoft.com/office/officeart/2005/8/layout/orgChart1"/>
    <dgm:cxn modelId="{8BE30FDE-9880-4F25-8C8A-5F6062A151DB}" type="presParOf" srcId="{0EC21EAA-3F8C-4347-8F1F-BEC2D3CF690B}" destId="{50CF018D-0394-4572-9DB4-86CC12193FA2}" srcOrd="0" destOrd="0" presId="urn:microsoft.com/office/officeart/2005/8/layout/orgChart1"/>
    <dgm:cxn modelId="{67FD807E-3CA8-417B-A1CC-BE009A37771C}" type="presParOf" srcId="{0EC21EAA-3F8C-4347-8F1F-BEC2D3CF690B}" destId="{FD39CF7C-D910-45AC-ADAF-AE689E489C7F}" srcOrd="1" destOrd="0" presId="urn:microsoft.com/office/officeart/2005/8/layout/orgChart1"/>
    <dgm:cxn modelId="{9B5E0947-1AEB-4176-B701-8A2A761C4E7A}" type="presParOf" srcId="{4739258F-BB40-4994-93E9-B302C0686A64}" destId="{E12FF5EB-F765-41D4-BB9F-F2D41F55B879}" srcOrd="1" destOrd="0" presId="urn:microsoft.com/office/officeart/2005/8/layout/orgChart1"/>
    <dgm:cxn modelId="{E86C5734-0051-4484-9D78-1D8D0B4B2BB5}" type="presParOf" srcId="{4739258F-BB40-4994-93E9-B302C0686A64}" destId="{3CB9780F-3E05-4334-B132-9D9BDF0F7AC3}" srcOrd="2" destOrd="0" presId="urn:microsoft.com/office/officeart/2005/8/layout/orgChart1"/>
    <dgm:cxn modelId="{8B5A54C9-4370-42F6-8315-2CFB98407F5E}" type="presParOf" srcId="{301BFE1B-D52C-40B7-BCAD-4B24C42CD7F5}" destId="{405D68D8-C1FA-49D4-AB75-40196A41E10B}" srcOrd="2" destOrd="0" presId="urn:microsoft.com/office/officeart/2005/8/layout/orgChart1"/>
    <dgm:cxn modelId="{B5D4A9D1-2475-42C7-9464-A2EE707E61B7}" type="presParOf" srcId="{301BFE1B-D52C-40B7-BCAD-4B24C42CD7F5}" destId="{D32A9E74-7E60-47FA-BFEE-44D329EC1B20}" srcOrd="3" destOrd="0" presId="urn:microsoft.com/office/officeart/2005/8/layout/orgChart1"/>
    <dgm:cxn modelId="{179E42B6-5A6D-4D0E-8F72-FDA75E66233C}" type="presParOf" srcId="{D32A9E74-7E60-47FA-BFEE-44D329EC1B20}" destId="{849F00A5-9686-41FD-B5D7-3DC7AA03FD00}" srcOrd="0" destOrd="0" presId="urn:microsoft.com/office/officeart/2005/8/layout/orgChart1"/>
    <dgm:cxn modelId="{29B563CE-6A6D-4C6A-9669-9C98A2D6247A}" type="presParOf" srcId="{849F00A5-9686-41FD-B5D7-3DC7AA03FD00}" destId="{1D6C7D74-76CC-4736-A782-865FB329D5BB}" srcOrd="0" destOrd="0" presId="urn:microsoft.com/office/officeart/2005/8/layout/orgChart1"/>
    <dgm:cxn modelId="{AA94D456-4F4A-410D-B9CA-E26AEBB50A52}" type="presParOf" srcId="{849F00A5-9686-41FD-B5D7-3DC7AA03FD00}" destId="{943E4EEB-8794-4491-AF9E-7F833D2CAB7D}" srcOrd="1" destOrd="0" presId="urn:microsoft.com/office/officeart/2005/8/layout/orgChart1"/>
    <dgm:cxn modelId="{E1C5DDA4-9F94-432E-B928-AA4D989A44A4}" type="presParOf" srcId="{D32A9E74-7E60-47FA-BFEE-44D329EC1B20}" destId="{EBC13D4A-827E-40AD-A316-4ADB6049EA87}" srcOrd="1" destOrd="0" presId="urn:microsoft.com/office/officeart/2005/8/layout/orgChart1"/>
    <dgm:cxn modelId="{C5C74247-F889-4100-B900-A1E362C4D49E}" type="presParOf" srcId="{D32A9E74-7E60-47FA-BFEE-44D329EC1B20}" destId="{C7E60466-7D81-47A4-9BCE-E204FEDC8B8D}" srcOrd="2" destOrd="0" presId="urn:microsoft.com/office/officeart/2005/8/layout/orgChart1"/>
    <dgm:cxn modelId="{AC93150E-98D5-4ADE-9182-301AB6649DB4}" type="presParOf" srcId="{301BFE1B-D52C-40B7-BCAD-4B24C42CD7F5}" destId="{0C105577-C62F-414A-BCD7-B761F0A40B52}" srcOrd="4" destOrd="0" presId="urn:microsoft.com/office/officeart/2005/8/layout/orgChart1"/>
    <dgm:cxn modelId="{EA9C0750-B29C-44D7-8E27-E4B55B021EAF}" type="presParOf" srcId="{301BFE1B-D52C-40B7-BCAD-4B24C42CD7F5}" destId="{4E23AE94-CB6C-4DA0-8481-6FBA86AEB413}" srcOrd="5" destOrd="0" presId="urn:microsoft.com/office/officeart/2005/8/layout/orgChart1"/>
    <dgm:cxn modelId="{1C3004E3-612D-4EC8-98DC-8437B9219FC8}" type="presParOf" srcId="{4E23AE94-CB6C-4DA0-8481-6FBA86AEB413}" destId="{12EB6D5B-8097-4FF2-8746-5FEFC8AD4950}" srcOrd="0" destOrd="0" presId="urn:microsoft.com/office/officeart/2005/8/layout/orgChart1"/>
    <dgm:cxn modelId="{7D45B9C4-861F-4005-93E4-E14B2D65442B}" type="presParOf" srcId="{12EB6D5B-8097-4FF2-8746-5FEFC8AD4950}" destId="{9FB6BFD9-E11D-4968-BEA5-93F75D4312DE}" srcOrd="0" destOrd="0" presId="urn:microsoft.com/office/officeart/2005/8/layout/orgChart1"/>
    <dgm:cxn modelId="{708A446A-1ED2-4004-95E5-42E75CA36060}" type="presParOf" srcId="{12EB6D5B-8097-4FF2-8746-5FEFC8AD4950}" destId="{45963F15-6422-451C-8781-5FB8E853B88B}" srcOrd="1" destOrd="0" presId="urn:microsoft.com/office/officeart/2005/8/layout/orgChart1"/>
    <dgm:cxn modelId="{5FBDB999-4CCE-4CD3-9EBA-30C5B111B928}" type="presParOf" srcId="{4E23AE94-CB6C-4DA0-8481-6FBA86AEB413}" destId="{1C03197D-8CD5-4A51-9D5C-42E73672B13A}" srcOrd="1" destOrd="0" presId="urn:microsoft.com/office/officeart/2005/8/layout/orgChart1"/>
    <dgm:cxn modelId="{9FB9E771-45EA-4F5A-B71A-159C19174F09}" type="presParOf" srcId="{4E23AE94-CB6C-4DA0-8481-6FBA86AEB413}" destId="{F90C3F5C-94CC-47B5-ADC5-BAEB7EE5AA52}" srcOrd="2" destOrd="0" presId="urn:microsoft.com/office/officeart/2005/8/layout/orgChart1"/>
    <dgm:cxn modelId="{A0446077-7BC5-466E-9290-8A32118FCFB4}" type="presParOf" srcId="{5D0EF7B8-CBD4-4DB8-8DA5-C08B7D68C35B}" destId="{4DAEDF14-9BDD-4991-A6AD-D6558E0D40B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829005-4D36-4D19-B957-442FC236CB9B}" type="doc">
      <dgm:prSet loTypeId="urn:microsoft.com/office/officeart/2005/8/layout/radial3" loCatId="cycle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7CD9D04-0AD4-4F26-98FD-3C3927662303}">
      <dgm:prSet phldrT="[Текст]"/>
      <dgm:spPr/>
      <dgm:t>
        <a:bodyPr/>
        <a:lstStyle/>
        <a:p>
          <a:r>
            <a:rPr lang="ru-RU" dirty="0" smtClean="0"/>
            <a:t>СИСТЕМНАЯ ИНЖЕНЕНРИЯ</a:t>
          </a:r>
          <a:endParaRPr lang="ru-RU" dirty="0"/>
        </a:p>
      </dgm:t>
    </dgm:pt>
    <dgm:pt modelId="{DFC607EC-30E2-4164-8EC9-D8225629ED6A}" type="parTrans" cxnId="{7543EB5F-9189-40C5-83CA-BCD48E2A2DC8}">
      <dgm:prSet/>
      <dgm:spPr/>
      <dgm:t>
        <a:bodyPr/>
        <a:lstStyle/>
        <a:p>
          <a:endParaRPr lang="ru-RU"/>
        </a:p>
      </dgm:t>
    </dgm:pt>
    <dgm:pt modelId="{A7EA6469-5B06-458B-8C80-1CAF47A5FA40}" type="sibTrans" cxnId="{7543EB5F-9189-40C5-83CA-BCD48E2A2DC8}">
      <dgm:prSet/>
      <dgm:spPr/>
      <dgm:t>
        <a:bodyPr/>
        <a:lstStyle/>
        <a:p>
          <a:endParaRPr lang="ru-RU"/>
        </a:p>
      </dgm:t>
    </dgm:pt>
    <dgm:pt modelId="{EAE6B9E4-6CC2-4533-A80B-86DC39001CC9}">
      <dgm:prSet phldrT="[Текст]" custT="1"/>
      <dgm:spPr/>
      <dgm:t>
        <a:bodyPr/>
        <a:lstStyle/>
        <a:p>
          <a:r>
            <a:rPr lang="ru-RU" sz="1600" b="1" dirty="0" smtClean="0"/>
            <a:t>НАУЧНО-МЕТОДИЧЕСКИЕ ОСНОВЫ</a:t>
          </a:r>
          <a:endParaRPr lang="ru-RU" sz="1600" b="1" dirty="0"/>
        </a:p>
      </dgm:t>
    </dgm:pt>
    <dgm:pt modelId="{9030DEC7-2CED-4669-9B74-E022CC093FEF}" type="parTrans" cxnId="{B89C95CF-92F5-44D8-80B8-12181A251B43}">
      <dgm:prSet/>
      <dgm:spPr/>
      <dgm:t>
        <a:bodyPr/>
        <a:lstStyle/>
        <a:p>
          <a:endParaRPr lang="ru-RU"/>
        </a:p>
      </dgm:t>
    </dgm:pt>
    <dgm:pt modelId="{A1326E05-56D7-4951-BA6E-F705820B2088}" type="sibTrans" cxnId="{B89C95CF-92F5-44D8-80B8-12181A251B43}">
      <dgm:prSet/>
      <dgm:spPr/>
      <dgm:t>
        <a:bodyPr/>
        <a:lstStyle/>
        <a:p>
          <a:endParaRPr lang="ru-RU"/>
        </a:p>
      </dgm:t>
    </dgm:pt>
    <dgm:pt modelId="{3A19EC4B-EEE9-4436-8411-8FBA4AEA4736}">
      <dgm:prSet phldrT="[Текст]" custT="1"/>
      <dgm:spPr/>
      <dgm:t>
        <a:bodyPr/>
        <a:lstStyle/>
        <a:p>
          <a:r>
            <a:rPr lang="ru-RU" sz="1600" b="1" dirty="0" smtClean="0"/>
            <a:t>ПРАКТИКА ПРОЕКТОВ</a:t>
          </a:r>
          <a:endParaRPr lang="ru-RU" sz="1600" b="1" dirty="0"/>
        </a:p>
      </dgm:t>
    </dgm:pt>
    <dgm:pt modelId="{B1548054-D084-4A2D-8F1A-A5DDEA3CFF44}" type="parTrans" cxnId="{6590357E-7D50-4670-A7E9-37C38C0CF5BD}">
      <dgm:prSet/>
      <dgm:spPr/>
      <dgm:t>
        <a:bodyPr/>
        <a:lstStyle/>
        <a:p>
          <a:endParaRPr lang="ru-RU"/>
        </a:p>
      </dgm:t>
    </dgm:pt>
    <dgm:pt modelId="{6531DE80-DEB1-4713-AACF-4D2BDD600027}" type="sibTrans" cxnId="{6590357E-7D50-4670-A7E9-37C38C0CF5BD}">
      <dgm:prSet/>
      <dgm:spPr/>
      <dgm:t>
        <a:bodyPr/>
        <a:lstStyle/>
        <a:p>
          <a:endParaRPr lang="ru-RU"/>
        </a:p>
      </dgm:t>
    </dgm:pt>
    <dgm:pt modelId="{3FE2CB34-31B7-47A4-8E95-77629BC02E2A}">
      <dgm:prSet phldrT="[Текст]" custT="1"/>
      <dgm:spPr/>
      <dgm:t>
        <a:bodyPr/>
        <a:lstStyle/>
        <a:p>
          <a:r>
            <a:rPr lang="ru-RU" sz="1600" b="1" dirty="0" smtClean="0"/>
            <a:t>ПОДГОТОВКА КАДРОВ</a:t>
          </a:r>
          <a:endParaRPr lang="ru-RU" sz="1600" b="1" dirty="0"/>
        </a:p>
      </dgm:t>
    </dgm:pt>
    <dgm:pt modelId="{5E2177B5-54EC-476F-A53D-A5A999411CF6}" type="parTrans" cxnId="{F0AEFFBE-D843-45E6-835B-F0D0E3E07B98}">
      <dgm:prSet/>
      <dgm:spPr/>
      <dgm:t>
        <a:bodyPr/>
        <a:lstStyle/>
        <a:p>
          <a:endParaRPr lang="ru-RU"/>
        </a:p>
      </dgm:t>
    </dgm:pt>
    <dgm:pt modelId="{D47A5AC1-555E-4C0A-8618-6876841E23A5}" type="sibTrans" cxnId="{F0AEFFBE-D843-45E6-835B-F0D0E3E07B98}">
      <dgm:prSet/>
      <dgm:spPr/>
      <dgm:t>
        <a:bodyPr/>
        <a:lstStyle/>
        <a:p>
          <a:endParaRPr lang="ru-RU"/>
        </a:p>
      </dgm:t>
    </dgm:pt>
    <dgm:pt modelId="{30A8C398-ADE6-469C-A20F-45B716559341}">
      <dgm:prSet phldrT="[Текст]" custT="1"/>
      <dgm:spPr/>
      <dgm:t>
        <a:bodyPr/>
        <a:lstStyle/>
        <a:p>
          <a:r>
            <a:rPr lang="ru-RU" sz="1600" b="1" dirty="0" smtClean="0"/>
            <a:t>НОРМАТИВНО-ТЕХНИЧЕСКИЕ ОСНОВЫ</a:t>
          </a:r>
          <a:endParaRPr lang="ru-RU" sz="1600" b="1" dirty="0"/>
        </a:p>
      </dgm:t>
    </dgm:pt>
    <dgm:pt modelId="{725D9CED-D8B7-4626-A6ED-625A6179F079}" type="parTrans" cxnId="{6D9E27E3-B6D8-424C-8D75-66D46221F8E5}">
      <dgm:prSet/>
      <dgm:spPr/>
      <dgm:t>
        <a:bodyPr/>
        <a:lstStyle/>
        <a:p>
          <a:endParaRPr lang="ru-RU"/>
        </a:p>
      </dgm:t>
    </dgm:pt>
    <dgm:pt modelId="{65BC8CE3-60AA-4450-9045-7DE42663D744}" type="sibTrans" cxnId="{6D9E27E3-B6D8-424C-8D75-66D46221F8E5}">
      <dgm:prSet/>
      <dgm:spPr/>
      <dgm:t>
        <a:bodyPr/>
        <a:lstStyle/>
        <a:p>
          <a:endParaRPr lang="ru-RU"/>
        </a:p>
      </dgm:t>
    </dgm:pt>
    <dgm:pt modelId="{CF073FE0-A466-4AD0-86B0-F268376639F7}" type="pres">
      <dgm:prSet presAssocID="{87829005-4D36-4D19-B957-442FC236CB9B}" presName="composite" presStyleCnt="0">
        <dgm:presLayoutVars>
          <dgm:chMax val="1"/>
          <dgm:dir/>
          <dgm:resizeHandles val="exact"/>
        </dgm:presLayoutVars>
      </dgm:prSet>
      <dgm:spPr/>
    </dgm:pt>
    <dgm:pt modelId="{C2DDB5EB-D837-4082-9A0D-7815A4F4385A}" type="pres">
      <dgm:prSet presAssocID="{87829005-4D36-4D19-B957-442FC236CB9B}" presName="radial" presStyleCnt="0">
        <dgm:presLayoutVars>
          <dgm:animLvl val="ctr"/>
        </dgm:presLayoutVars>
      </dgm:prSet>
      <dgm:spPr/>
    </dgm:pt>
    <dgm:pt modelId="{12F6D142-2D49-4DAD-AA1F-668A50B2BE74}" type="pres">
      <dgm:prSet presAssocID="{57CD9D04-0AD4-4F26-98FD-3C3927662303}" presName="centerShape" presStyleLbl="vennNode1" presStyleIdx="0" presStyleCnt="5"/>
      <dgm:spPr/>
    </dgm:pt>
    <dgm:pt modelId="{99370F87-E907-4BE8-86B6-6DA1E406503D}" type="pres">
      <dgm:prSet presAssocID="{EAE6B9E4-6CC2-4533-A80B-86DC39001CC9}" presName="node" presStyleLbl="vennNode1" presStyleIdx="1" presStyleCnt="5" custScaleX="124308">
        <dgm:presLayoutVars>
          <dgm:bulletEnabled val="1"/>
        </dgm:presLayoutVars>
      </dgm:prSet>
      <dgm:spPr/>
    </dgm:pt>
    <dgm:pt modelId="{5D3F168D-5B9F-418E-AA34-D7C79739269F}" type="pres">
      <dgm:prSet presAssocID="{3A19EC4B-EEE9-4436-8411-8FBA4AEA4736}" presName="node" presStyleLbl="vennNode1" presStyleIdx="2" presStyleCnt="5" custScaleX="115832">
        <dgm:presLayoutVars>
          <dgm:bulletEnabled val="1"/>
        </dgm:presLayoutVars>
      </dgm:prSet>
      <dgm:spPr/>
    </dgm:pt>
    <dgm:pt modelId="{A88E45A0-83D0-4BCA-B667-8F40606218D6}" type="pres">
      <dgm:prSet presAssocID="{3FE2CB34-31B7-47A4-8E95-77629BC02E2A}" presName="node" presStyleLbl="vennNode1" presStyleIdx="3" presStyleCnt="5" custScaleX="115832">
        <dgm:presLayoutVars>
          <dgm:bulletEnabled val="1"/>
        </dgm:presLayoutVars>
      </dgm:prSet>
      <dgm:spPr/>
    </dgm:pt>
    <dgm:pt modelId="{806E2761-B096-4323-B041-44191B7E1146}" type="pres">
      <dgm:prSet presAssocID="{30A8C398-ADE6-469C-A20F-45B716559341}" presName="node" presStyleLbl="vennNode1" presStyleIdx="4" presStyleCnt="5" custScaleX="115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91C9BF-D047-4555-AD46-9B87F2CCBF6F}" type="presOf" srcId="{30A8C398-ADE6-469C-A20F-45B716559341}" destId="{806E2761-B096-4323-B041-44191B7E1146}" srcOrd="0" destOrd="0" presId="urn:microsoft.com/office/officeart/2005/8/layout/radial3"/>
    <dgm:cxn modelId="{6590357E-7D50-4670-A7E9-37C38C0CF5BD}" srcId="{57CD9D04-0AD4-4F26-98FD-3C3927662303}" destId="{3A19EC4B-EEE9-4436-8411-8FBA4AEA4736}" srcOrd="1" destOrd="0" parTransId="{B1548054-D084-4A2D-8F1A-A5DDEA3CFF44}" sibTransId="{6531DE80-DEB1-4713-AACF-4D2BDD600027}"/>
    <dgm:cxn modelId="{F0AEFFBE-D843-45E6-835B-F0D0E3E07B98}" srcId="{57CD9D04-0AD4-4F26-98FD-3C3927662303}" destId="{3FE2CB34-31B7-47A4-8E95-77629BC02E2A}" srcOrd="2" destOrd="0" parTransId="{5E2177B5-54EC-476F-A53D-A5A999411CF6}" sibTransId="{D47A5AC1-555E-4C0A-8618-6876841E23A5}"/>
    <dgm:cxn modelId="{B89C95CF-92F5-44D8-80B8-12181A251B43}" srcId="{57CD9D04-0AD4-4F26-98FD-3C3927662303}" destId="{EAE6B9E4-6CC2-4533-A80B-86DC39001CC9}" srcOrd="0" destOrd="0" parTransId="{9030DEC7-2CED-4669-9B74-E022CC093FEF}" sibTransId="{A1326E05-56D7-4951-BA6E-F705820B2088}"/>
    <dgm:cxn modelId="{55CF9FB2-3656-4FC0-8810-ACF2F797CD78}" type="presOf" srcId="{57CD9D04-0AD4-4F26-98FD-3C3927662303}" destId="{12F6D142-2D49-4DAD-AA1F-668A50B2BE74}" srcOrd="0" destOrd="0" presId="urn:microsoft.com/office/officeart/2005/8/layout/radial3"/>
    <dgm:cxn modelId="{00CC31D2-C7CD-49DD-8F98-320E11432DE0}" type="presOf" srcId="{87829005-4D36-4D19-B957-442FC236CB9B}" destId="{CF073FE0-A466-4AD0-86B0-F268376639F7}" srcOrd="0" destOrd="0" presId="urn:microsoft.com/office/officeart/2005/8/layout/radial3"/>
    <dgm:cxn modelId="{AEF9D9D3-5302-49D7-B6D5-9100C67A34DA}" type="presOf" srcId="{3A19EC4B-EEE9-4436-8411-8FBA4AEA4736}" destId="{5D3F168D-5B9F-418E-AA34-D7C79739269F}" srcOrd="0" destOrd="0" presId="urn:microsoft.com/office/officeart/2005/8/layout/radial3"/>
    <dgm:cxn modelId="{7543EB5F-9189-40C5-83CA-BCD48E2A2DC8}" srcId="{87829005-4D36-4D19-B957-442FC236CB9B}" destId="{57CD9D04-0AD4-4F26-98FD-3C3927662303}" srcOrd="0" destOrd="0" parTransId="{DFC607EC-30E2-4164-8EC9-D8225629ED6A}" sibTransId="{A7EA6469-5B06-458B-8C80-1CAF47A5FA40}"/>
    <dgm:cxn modelId="{802E25AD-95D3-48F5-ABBC-CD4599EB306B}" type="presOf" srcId="{EAE6B9E4-6CC2-4533-A80B-86DC39001CC9}" destId="{99370F87-E907-4BE8-86B6-6DA1E406503D}" srcOrd="0" destOrd="0" presId="urn:microsoft.com/office/officeart/2005/8/layout/radial3"/>
    <dgm:cxn modelId="{0D57942B-6834-44D5-8396-8DB0A563113D}" type="presOf" srcId="{3FE2CB34-31B7-47A4-8E95-77629BC02E2A}" destId="{A88E45A0-83D0-4BCA-B667-8F40606218D6}" srcOrd="0" destOrd="0" presId="urn:microsoft.com/office/officeart/2005/8/layout/radial3"/>
    <dgm:cxn modelId="{6D9E27E3-B6D8-424C-8D75-66D46221F8E5}" srcId="{57CD9D04-0AD4-4F26-98FD-3C3927662303}" destId="{30A8C398-ADE6-469C-A20F-45B716559341}" srcOrd="3" destOrd="0" parTransId="{725D9CED-D8B7-4626-A6ED-625A6179F079}" sibTransId="{65BC8CE3-60AA-4450-9045-7DE42663D744}"/>
    <dgm:cxn modelId="{0942C6E9-1D98-4E81-A865-BFC63E4D8641}" type="presParOf" srcId="{CF073FE0-A466-4AD0-86B0-F268376639F7}" destId="{C2DDB5EB-D837-4082-9A0D-7815A4F4385A}" srcOrd="0" destOrd="0" presId="urn:microsoft.com/office/officeart/2005/8/layout/radial3"/>
    <dgm:cxn modelId="{5B0F9E5D-C1E7-49F3-ADAD-EF1071B8C13E}" type="presParOf" srcId="{C2DDB5EB-D837-4082-9A0D-7815A4F4385A}" destId="{12F6D142-2D49-4DAD-AA1F-668A50B2BE74}" srcOrd="0" destOrd="0" presId="urn:microsoft.com/office/officeart/2005/8/layout/radial3"/>
    <dgm:cxn modelId="{7458D95A-676A-4B8A-B5CB-3CE140236DDA}" type="presParOf" srcId="{C2DDB5EB-D837-4082-9A0D-7815A4F4385A}" destId="{99370F87-E907-4BE8-86B6-6DA1E406503D}" srcOrd="1" destOrd="0" presId="urn:microsoft.com/office/officeart/2005/8/layout/radial3"/>
    <dgm:cxn modelId="{10667845-DE2E-45FD-A5F5-AD67176FC86C}" type="presParOf" srcId="{C2DDB5EB-D837-4082-9A0D-7815A4F4385A}" destId="{5D3F168D-5B9F-418E-AA34-D7C79739269F}" srcOrd="2" destOrd="0" presId="urn:microsoft.com/office/officeart/2005/8/layout/radial3"/>
    <dgm:cxn modelId="{4CCB84D0-6784-4EFD-8887-1BDD7E3E963E}" type="presParOf" srcId="{C2DDB5EB-D837-4082-9A0D-7815A4F4385A}" destId="{A88E45A0-83D0-4BCA-B667-8F40606218D6}" srcOrd="3" destOrd="0" presId="urn:microsoft.com/office/officeart/2005/8/layout/radial3"/>
    <dgm:cxn modelId="{F9A19F84-D598-419E-B9CB-4C56C9138AA8}" type="presParOf" srcId="{C2DDB5EB-D837-4082-9A0D-7815A4F4385A}" destId="{806E2761-B096-4323-B041-44191B7E1146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05577-C62F-414A-BCD7-B761F0A40B52}">
      <dsp:nvSpPr>
        <dsp:cNvPr id="0" name=""/>
        <dsp:cNvSpPr/>
      </dsp:nvSpPr>
      <dsp:spPr>
        <a:xfrm>
          <a:off x="6096000" y="2515238"/>
          <a:ext cx="4312964" cy="748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265"/>
              </a:lnTo>
              <a:lnTo>
                <a:pt x="4312964" y="374265"/>
              </a:lnTo>
              <a:lnTo>
                <a:pt x="4312964" y="74853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D68D8-C1FA-49D4-AB75-40196A41E10B}">
      <dsp:nvSpPr>
        <dsp:cNvPr id="0" name=""/>
        <dsp:cNvSpPr/>
      </dsp:nvSpPr>
      <dsp:spPr>
        <a:xfrm>
          <a:off x="6050280" y="2515238"/>
          <a:ext cx="91440" cy="7485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853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D6F4E-43B9-4E52-9080-BA7F4434CCBD}">
      <dsp:nvSpPr>
        <dsp:cNvPr id="0" name=""/>
        <dsp:cNvSpPr/>
      </dsp:nvSpPr>
      <dsp:spPr>
        <a:xfrm>
          <a:off x="1783035" y="2515238"/>
          <a:ext cx="4312964" cy="748531"/>
        </a:xfrm>
        <a:custGeom>
          <a:avLst/>
          <a:gdLst/>
          <a:ahLst/>
          <a:cxnLst/>
          <a:rect l="0" t="0" r="0" b="0"/>
          <a:pathLst>
            <a:path>
              <a:moveTo>
                <a:pt x="4312964" y="0"/>
              </a:moveTo>
              <a:lnTo>
                <a:pt x="4312964" y="374265"/>
              </a:lnTo>
              <a:lnTo>
                <a:pt x="0" y="374265"/>
              </a:lnTo>
              <a:lnTo>
                <a:pt x="0" y="74853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DA276-F5BC-4FF3-9D6D-C3AC00925F25}">
      <dsp:nvSpPr>
        <dsp:cNvPr id="0" name=""/>
        <dsp:cNvSpPr/>
      </dsp:nvSpPr>
      <dsp:spPr>
        <a:xfrm>
          <a:off x="4313783" y="733021"/>
          <a:ext cx="3564433" cy="178221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2060"/>
              </a:solidFill>
            </a:rPr>
            <a:t>Системная инженерия</a:t>
          </a:r>
          <a:endParaRPr lang="ru-RU" sz="4400" b="1" kern="1200" dirty="0">
            <a:solidFill>
              <a:srgbClr val="002060"/>
            </a:solidFill>
          </a:endParaRPr>
        </a:p>
      </dsp:txBody>
      <dsp:txXfrm>
        <a:off x="4313783" y="733021"/>
        <a:ext cx="3564433" cy="1782216"/>
      </dsp:txXfrm>
    </dsp:sp>
    <dsp:sp modelId="{50CF018D-0394-4572-9DB4-86CC12193FA2}">
      <dsp:nvSpPr>
        <dsp:cNvPr id="0" name=""/>
        <dsp:cNvSpPr/>
      </dsp:nvSpPr>
      <dsp:spPr>
        <a:xfrm>
          <a:off x="818" y="3263769"/>
          <a:ext cx="3564433" cy="17822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научно-методическая дисциплина, которая изучает вопросы проектирования, создания и эксплуатирования</a:t>
          </a:r>
          <a:endParaRPr lang="ru-RU" sz="2400" kern="1200" dirty="0"/>
        </a:p>
      </dsp:txBody>
      <dsp:txXfrm>
        <a:off x="818" y="3263769"/>
        <a:ext cx="3564433" cy="1782216"/>
      </dsp:txXfrm>
    </dsp:sp>
    <dsp:sp modelId="{1D6C7D74-76CC-4736-A782-865FB329D5BB}">
      <dsp:nvSpPr>
        <dsp:cNvPr id="0" name=""/>
        <dsp:cNvSpPr/>
      </dsp:nvSpPr>
      <dsp:spPr>
        <a:xfrm>
          <a:off x="4313783" y="3263769"/>
          <a:ext cx="3564433" cy="17822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прикладная системная методология</a:t>
          </a:r>
          <a:endParaRPr lang="ru-RU" sz="2400" kern="1200" dirty="0"/>
        </a:p>
      </dsp:txBody>
      <dsp:txXfrm>
        <a:off x="4313783" y="3263769"/>
        <a:ext cx="3564433" cy="1782216"/>
      </dsp:txXfrm>
    </dsp:sp>
    <dsp:sp modelId="{9FB6BFD9-E11D-4968-BEA5-93F75D4312DE}">
      <dsp:nvSpPr>
        <dsp:cNvPr id="0" name=""/>
        <dsp:cNvSpPr/>
      </dsp:nvSpPr>
      <dsp:spPr>
        <a:xfrm>
          <a:off x="8626747" y="3263769"/>
          <a:ext cx="3564433" cy="17822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междисциплинарный подход для создания успешных систем</a:t>
          </a:r>
          <a:endParaRPr lang="ru-RU" sz="2400" kern="1200" dirty="0"/>
        </a:p>
      </dsp:txBody>
      <dsp:txXfrm>
        <a:off x="8626747" y="3263769"/>
        <a:ext cx="3564433" cy="1782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6D142-2D49-4DAD-AA1F-668A50B2BE74}">
      <dsp:nvSpPr>
        <dsp:cNvPr id="0" name=""/>
        <dsp:cNvSpPr/>
      </dsp:nvSpPr>
      <dsp:spPr>
        <a:xfrm>
          <a:off x="4369808" y="1385816"/>
          <a:ext cx="3452383" cy="345238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СИСТЕМНАЯ ИНЖЕНЕНРИЯ</a:t>
          </a:r>
          <a:endParaRPr lang="ru-RU" sz="3000" kern="1200" dirty="0"/>
        </a:p>
      </dsp:txBody>
      <dsp:txXfrm>
        <a:off x="4875398" y="1891406"/>
        <a:ext cx="2441203" cy="2441203"/>
      </dsp:txXfrm>
    </dsp:sp>
    <dsp:sp modelId="{99370F87-E907-4BE8-86B6-6DA1E406503D}">
      <dsp:nvSpPr>
        <dsp:cNvPr id="0" name=""/>
        <dsp:cNvSpPr/>
      </dsp:nvSpPr>
      <dsp:spPr>
        <a:xfrm>
          <a:off x="5023102" y="616"/>
          <a:ext cx="2145794" cy="172619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НАУЧНО-МЕТОДИЧЕСКИЕ ОСНОВЫ</a:t>
          </a:r>
          <a:endParaRPr lang="ru-RU" sz="1600" b="1" kern="1200" dirty="0"/>
        </a:p>
      </dsp:txBody>
      <dsp:txXfrm>
        <a:off x="5337346" y="253411"/>
        <a:ext cx="1517306" cy="1220601"/>
      </dsp:txXfrm>
    </dsp:sp>
    <dsp:sp modelId="{5D3F168D-5B9F-418E-AA34-D7C79739269F}">
      <dsp:nvSpPr>
        <dsp:cNvPr id="0" name=""/>
        <dsp:cNvSpPr/>
      </dsp:nvSpPr>
      <dsp:spPr>
        <a:xfrm>
          <a:off x="7344554" y="2248912"/>
          <a:ext cx="1999482" cy="172619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ПРАКТИКА ПРОЕКТОВ</a:t>
          </a:r>
          <a:endParaRPr lang="ru-RU" sz="1600" b="1" kern="1200" dirty="0"/>
        </a:p>
      </dsp:txBody>
      <dsp:txXfrm>
        <a:off x="7637371" y="2501707"/>
        <a:ext cx="1413848" cy="1220601"/>
      </dsp:txXfrm>
    </dsp:sp>
    <dsp:sp modelId="{A88E45A0-83D0-4BCA-B667-8F40606218D6}">
      <dsp:nvSpPr>
        <dsp:cNvPr id="0" name=""/>
        <dsp:cNvSpPr/>
      </dsp:nvSpPr>
      <dsp:spPr>
        <a:xfrm>
          <a:off x="5096258" y="4497207"/>
          <a:ext cx="1999482" cy="172619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ПОДГОТОВКА КАДРОВ</a:t>
          </a:r>
          <a:endParaRPr lang="ru-RU" sz="1600" b="1" kern="1200" dirty="0"/>
        </a:p>
      </dsp:txBody>
      <dsp:txXfrm>
        <a:off x="5389075" y="4750002"/>
        <a:ext cx="1413848" cy="1220601"/>
      </dsp:txXfrm>
    </dsp:sp>
    <dsp:sp modelId="{806E2761-B096-4323-B041-44191B7E1146}">
      <dsp:nvSpPr>
        <dsp:cNvPr id="0" name=""/>
        <dsp:cNvSpPr/>
      </dsp:nvSpPr>
      <dsp:spPr>
        <a:xfrm>
          <a:off x="2847962" y="2248912"/>
          <a:ext cx="1999482" cy="172619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НОРМАТИВНО-ТЕХНИЧЕСКИЕ ОСНОВЫ</a:t>
          </a:r>
          <a:endParaRPr lang="ru-RU" sz="1600" b="1" kern="1200" dirty="0"/>
        </a:p>
      </dsp:txBody>
      <dsp:txXfrm>
        <a:off x="3140779" y="2501707"/>
        <a:ext cx="1413848" cy="1220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5B8-6DA5-4263-BDC0-23D10330E509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B847-F844-48E4-95C1-62BDAC44D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58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5B8-6DA5-4263-BDC0-23D10330E509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B847-F844-48E4-95C1-62BDAC44D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97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5B8-6DA5-4263-BDC0-23D10330E509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B847-F844-48E4-95C1-62BDAC44D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94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5B8-6DA5-4263-BDC0-23D10330E509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B847-F844-48E4-95C1-62BDAC44D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68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5B8-6DA5-4263-BDC0-23D10330E509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B847-F844-48E4-95C1-62BDAC44D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9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5B8-6DA5-4263-BDC0-23D10330E509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B847-F844-48E4-95C1-62BDAC44D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5B8-6DA5-4263-BDC0-23D10330E509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B847-F844-48E4-95C1-62BDAC44D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91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5B8-6DA5-4263-BDC0-23D10330E509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B847-F844-48E4-95C1-62BDAC44D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09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5B8-6DA5-4263-BDC0-23D10330E509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B847-F844-48E4-95C1-62BDAC44D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20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5B8-6DA5-4263-BDC0-23D10330E509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B847-F844-48E4-95C1-62BDAC44D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37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05B8-6DA5-4263-BDC0-23D10330E509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B847-F844-48E4-95C1-62BDAC44D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81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005B8-6DA5-4263-BDC0-23D10330E509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1B847-F844-48E4-95C1-62BDAC44D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96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99496912"/>
              </p:ext>
            </p:extLst>
          </p:nvPr>
        </p:nvGraphicFramePr>
        <p:xfrm>
          <a:off x="0" y="-792480"/>
          <a:ext cx="12192000" cy="5779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344" y="5266944"/>
            <a:ext cx="11948160" cy="14996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u="sng" dirty="0" smtClean="0">
                <a:solidFill>
                  <a:srgbClr val="002060"/>
                </a:solidFill>
              </a:rPr>
              <a:t>Центральное ядро системного подхода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Выбор системообразующего критерия и условий формирования системы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27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749"/>
            <a:ext cx="12192000" cy="82569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ОСНОВЫ СИСТЕМНОЙ ИНЖЕНЕНРИИ</a:t>
            </a:r>
            <a:endParaRPr lang="ru-RU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909815"/>
              </p:ext>
            </p:extLst>
          </p:nvPr>
        </p:nvGraphicFramePr>
        <p:xfrm>
          <a:off x="0" y="633984"/>
          <a:ext cx="12192000" cy="6224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225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8368"/>
            <a:ext cx="10515600" cy="55185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4000" dirty="0" smtClean="0"/>
              <a:t>Системный подход используется для решения методологических, теоретико-экспериментальных  и практически-прикладных педагогических </a:t>
            </a:r>
            <a:r>
              <a:rPr lang="ru-RU" sz="4000" smtClean="0"/>
              <a:t>задач.</a:t>
            </a:r>
          </a:p>
          <a:p>
            <a:pPr marL="0" indent="0">
              <a:buNone/>
            </a:pPr>
            <a:endParaRPr lang="ru-RU" sz="4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4000" dirty="0" smtClean="0"/>
              <a:t>Системный подход объединяет множество разрозненных фактов в единую систему.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627652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69</Words>
  <Application>Microsoft Office PowerPoint</Application>
  <PresentationFormat>Широкоэкранный</PresentationFormat>
  <Paragraphs>15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Wingdings</vt:lpstr>
      <vt:lpstr>Тема Office</vt:lpstr>
      <vt:lpstr>Презентация PowerPoint</vt:lpstr>
      <vt:lpstr>ОСНОВЫ СИСТЕМНОЙ ИНЖЕНЕНРИИ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С. Обуховская</dc:creator>
  <cp:lastModifiedBy>Анна С. Обуховская</cp:lastModifiedBy>
  <cp:revision>2</cp:revision>
  <dcterms:created xsi:type="dcterms:W3CDTF">2016-08-30T06:48:03Z</dcterms:created>
  <dcterms:modified xsi:type="dcterms:W3CDTF">2016-08-30T07:00:58Z</dcterms:modified>
</cp:coreProperties>
</file>