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4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F8126B6-CCB7-46CA-A6BC-C6E7B1B8F967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6537344-55D7-4E18-95B6-FC09EEBFE5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26B6-CCB7-46CA-A6BC-C6E7B1B8F967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7344-55D7-4E18-95B6-FC09EEBFE5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26B6-CCB7-46CA-A6BC-C6E7B1B8F967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7344-55D7-4E18-95B6-FC09EEBFE5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26B6-CCB7-46CA-A6BC-C6E7B1B8F967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7344-55D7-4E18-95B6-FC09EEBFE5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26B6-CCB7-46CA-A6BC-C6E7B1B8F967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7344-55D7-4E18-95B6-FC09EEBFE5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26B6-CCB7-46CA-A6BC-C6E7B1B8F967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7344-55D7-4E18-95B6-FC09EEBFE5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F8126B6-CCB7-46CA-A6BC-C6E7B1B8F967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6537344-55D7-4E18-95B6-FC09EEBFE5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F8126B6-CCB7-46CA-A6BC-C6E7B1B8F967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6537344-55D7-4E18-95B6-FC09EEBFE5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26B6-CCB7-46CA-A6BC-C6E7B1B8F967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7344-55D7-4E18-95B6-FC09EEBFE5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26B6-CCB7-46CA-A6BC-C6E7B1B8F967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7344-55D7-4E18-95B6-FC09EEBFE5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26B6-CCB7-46CA-A6BC-C6E7B1B8F967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7344-55D7-4E18-95B6-FC09EEBFE5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F8126B6-CCB7-46CA-A6BC-C6E7B1B8F967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6537344-55D7-4E18-95B6-FC09EEBFE5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933056"/>
            <a:ext cx="7632848" cy="27363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 </a:t>
            </a:r>
            <a:r>
              <a:rPr lang="ru-RU" sz="2000" b="1" dirty="0" smtClean="0"/>
              <a:t>Форма </a:t>
            </a:r>
            <a:r>
              <a:rPr lang="ru-RU" sz="2000" b="1" dirty="0"/>
              <a:t>заявки </a:t>
            </a:r>
            <a:r>
              <a:rPr lang="en-US" sz="2000" b="1" dirty="0"/>
              <a:t>IX</a:t>
            </a:r>
            <a:r>
              <a:rPr lang="ru-RU" sz="2000" b="1" dirty="0"/>
              <a:t> конкурса молодежных </a:t>
            </a:r>
            <a:r>
              <a:rPr lang="ru-RU" sz="2000" b="1" dirty="0" smtClean="0"/>
              <a:t>социокультурных        проектов</a:t>
            </a:r>
            <a:r>
              <a:rPr lang="ru-RU" sz="2000" b="1" dirty="0"/>
              <a:t>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dirty="0" smtClean="0">
                <a:solidFill>
                  <a:schemeClr val="tx1"/>
                </a:solidFill>
              </a:rPr>
              <a:t>Проект: «Зелёное ожерелье Санкт-Петербурга»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5877272"/>
            <a:ext cx="6858000" cy="533400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ru-RU" b="1" dirty="0" smtClean="0"/>
              <a:t> </a:t>
            </a:r>
            <a:endParaRPr lang="ru-RU" dirty="0" smtClean="0"/>
          </a:p>
          <a:p>
            <a:pPr algn="r"/>
            <a:r>
              <a:rPr lang="ru-RU" sz="6400" dirty="0" smtClean="0"/>
              <a:t>Место разработки проекта, год: (ГБОУ лицей №179) 2014-2015 год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5254" t="21783" r="2655" b="17148"/>
          <a:stretch>
            <a:fillRect/>
          </a:stretch>
        </p:blipFill>
        <p:spPr bwMode="auto">
          <a:xfrm>
            <a:off x="2051720" y="620688"/>
            <a:ext cx="5168900" cy="19288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Авторская группа проекта. (Ученики ГБОУ лицей №179, 10 Б класса)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Шадрина Карина.</a:t>
            </a:r>
          </a:p>
          <a:p>
            <a:r>
              <a:rPr lang="ru-RU" dirty="0" smtClean="0"/>
              <a:t>Ефимова Дарья.</a:t>
            </a:r>
          </a:p>
          <a:p>
            <a:r>
              <a:rPr lang="ru-RU" dirty="0" smtClean="0"/>
              <a:t>Гордеев </a:t>
            </a:r>
            <a:r>
              <a:rPr lang="ru-RU" dirty="0" smtClean="0"/>
              <a:t>Даниил.</a:t>
            </a:r>
          </a:p>
          <a:p>
            <a:r>
              <a:rPr lang="ru-RU" dirty="0" smtClean="0"/>
              <a:t>Белоглазова Алена.</a:t>
            </a:r>
          </a:p>
          <a:p>
            <a:r>
              <a:rPr lang="ru-RU" dirty="0" smtClean="0"/>
              <a:t>Коц Иван.</a:t>
            </a:r>
          </a:p>
          <a:p>
            <a:r>
              <a:rPr lang="ru-RU" dirty="0" smtClean="0"/>
              <a:t>Каменцева Дарья.</a:t>
            </a:r>
          </a:p>
          <a:p>
            <a:endParaRPr lang="ru-RU" dirty="0"/>
          </a:p>
        </p:txBody>
      </p:sp>
      <p:pic>
        <p:nvPicPr>
          <p:cNvPr id="5" name="Рисунок 4" descr="t6PmVYWQrc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2132856"/>
            <a:ext cx="4680053" cy="31188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066800"/>
          </a:xfrm>
        </p:spPr>
        <p:txBody>
          <a:bodyPr/>
          <a:lstStyle/>
          <a:p>
            <a:pPr algn="ctr"/>
            <a:r>
              <a:rPr lang="ru-RU" b="1" dirty="0" smtClean="0"/>
              <a:t>Цели и </a:t>
            </a:r>
            <a:r>
              <a:rPr lang="ru-RU" b="1" dirty="0" smtClean="0"/>
              <a:t>задачи </a:t>
            </a:r>
            <a:endParaRPr lang="ru-RU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196752"/>
            <a:ext cx="6005582" cy="566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2483768" y="1268760"/>
            <a:ext cx="4032448" cy="136815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Недостаточное внимание соответствующих структур к приобщению детей с ограниченными возможностями к памятникам культуры на примере Летнего и Михайловского садов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Планируемые </a:t>
            </a:r>
            <a:r>
              <a:rPr lang="ru-RU" b="1" dirty="0" smtClean="0"/>
              <a:t>результаты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49424"/>
            <a:ext cx="9144000" cy="4275920"/>
          </a:xfrm>
        </p:spPr>
        <p:txBody>
          <a:bodyPr>
            <a:normAutofit/>
          </a:bodyPr>
          <a:lstStyle/>
          <a:p>
            <a:r>
              <a:rPr lang="ru-RU" sz="2200" dirty="0" smtClean="0"/>
              <a:t>Узнать наш город с необычной стороны, помочь и другим, в частности детям-инвалидам центра реабилитации Калининского </a:t>
            </a:r>
            <a:r>
              <a:rPr lang="ru-RU" sz="2200" dirty="0" smtClean="0"/>
              <a:t>района, прикоснуться </a:t>
            </a:r>
            <a:r>
              <a:rPr lang="ru-RU" sz="2200" dirty="0" smtClean="0"/>
              <a:t>к этой стороне его культуры (через изучение свидетельств современников, через строки литературных произведений, через работу волонтёров) </a:t>
            </a:r>
            <a:r>
              <a:rPr lang="ru-RU" sz="2200" dirty="0" smtClean="0"/>
              <a:t>.</a:t>
            </a:r>
            <a:endParaRPr lang="ru-RU" sz="2200" dirty="0" smtClean="0"/>
          </a:p>
          <a:p>
            <a:r>
              <a:rPr lang="ru-RU" sz="2200" dirty="0" smtClean="0"/>
              <a:t> Понять, какую роль сыграл в  судьбе  всемирно известных писателей и художников, учёных и инженеров «зелёный наряд» города, как в свою очередь они способствовали его расцвету.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csridi.ru/sites/default/files/images/cen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204864"/>
            <a:ext cx="7990361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79512" y="1268760"/>
          <a:ext cx="8748464" cy="445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0097"/>
                <a:gridCol w="1515164"/>
                <a:gridCol w="1929010"/>
                <a:gridCol w="1446757"/>
                <a:gridCol w="230743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Действия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Требования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Ответственные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Ресурсы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Ноябрь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Конференция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Ознакомление с литературой, представление работ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Рабочая группа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Декабрь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Создание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группы ВКонтакте, анкетирование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Разработка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анкет, владение компьютером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Мисник Александра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Adobe Photoshop Elements 12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3200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р. Для обработки фотографий и демонстраций их в Интернете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Январь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Выпуск информационных брошюр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Сбор информации, макет брошюры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Ефимова Дарья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3800р.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(Бумага для печати, картриджи)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Март-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Апрель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Фотосессия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Шадрина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Карина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5000р.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Организация экскурсий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Создание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текста экскурсии, консультация с работниками музея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Рабочая группа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8000р. (аренда транспорта)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Запрашиваемый грант (бюджет)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44008" y="4869160"/>
            <a:ext cx="86409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1268760"/>
          <a:ext cx="8640959" cy="5233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4320480"/>
                <a:gridCol w="1835696"/>
                <a:gridCol w="1020621"/>
                <a:gridCol w="960106"/>
              </a:tblGrid>
              <a:tr h="778083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Статья расходов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dirty="0" smtClean="0"/>
                        <a:t>Необходимые средства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03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Запрашиваемые средства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Другие источники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</a:tr>
              <a:tr h="450794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Приобретение расходных материалов для печатания</a:t>
                      </a:r>
                      <a:r>
                        <a:rPr lang="ru-RU" baseline="0" dirty="0" smtClean="0"/>
                        <a:t> брошюр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3800р. Цветные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картриджи, бумага для печатания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3800р.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50794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Оплата аренды</a:t>
                      </a:r>
                      <a:r>
                        <a:rPr lang="ru-RU" baseline="0" dirty="0" smtClean="0"/>
                        <a:t> транспорта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8000р.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8000р.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0794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Организация </a:t>
                      </a:r>
                      <a:r>
                        <a:rPr lang="ru-RU" dirty="0" err="1" smtClean="0"/>
                        <a:t>фотосессии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5000р.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5000р.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50794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Другие расходы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Adobe</a:t>
                      </a:r>
                      <a:r>
                        <a:rPr lang="en-US" baseline="0" dirty="0" smtClean="0"/>
                        <a:t> Photoshop Elements 12.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3200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р.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07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Итого: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20000р.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20000р.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165</TotalTime>
  <Words>296</Words>
  <Application>Microsoft Office PowerPoint</Application>
  <PresentationFormat>Экран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   Форма заявки IX конкурса молодежных социокультурных        проектов.   Проект: «Зелёное ожерелье Санкт-Петербурга»  </vt:lpstr>
      <vt:lpstr>Авторская группа проекта. (Ученики ГБОУ лицей №179, 10 Б класса) </vt:lpstr>
      <vt:lpstr>Цели и задачи </vt:lpstr>
      <vt:lpstr>Планируемые результаты </vt:lpstr>
      <vt:lpstr>Слайд 5</vt:lpstr>
      <vt:lpstr>Слайд 6</vt:lpstr>
      <vt:lpstr>Запрашиваемый грант (бюджет)</vt:lpstr>
    </vt:vector>
  </TitlesOfParts>
  <Company>lyceum179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Форма заявки IX конкурса молодежных социокультурных        проектов.  </dc:title>
  <dc:creator>e.n.prygunova</dc:creator>
  <cp:lastModifiedBy>e.n.prygunova</cp:lastModifiedBy>
  <cp:revision>13</cp:revision>
  <dcterms:created xsi:type="dcterms:W3CDTF">2014-12-05T09:10:39Z</dcterms:created>
  <dcterms:modified xsi:type="dcterms:W3CDTF">2014-12-08T07:45:24Z</dcterms:modified>
</cp:coreProperties>
</file>