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6" r:id="rId3"/>
    <p:sldId id="294" r:id="rId4"/>
    <p:sldId id="308" r:id="rId5"/>
    <p:sldId id="309" r:id="rId6"/>
    <p:sldId id="310" r:id="rId7"/>
    <p:sldId id="311" r:id="rId8"/>
    <p:sldId id="322" r:id="rId9"/>
    <p:sldId id="321" r:id="rId10"/>
    <p:sldId id="323" r:id="rId11"/>
    <p:sldId id="324" r:id="rId12"/>
    <p:sldId id="32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BFD76-55C3-4143-B82E-1402412B625F}" type="doc">
      <dgm:prSet loTypeId="urn:microsoft.com/office/officeart/2005/8/layout/equation1" loCatId="process" qsTypeId="urn:microsoft.com/office/officeart/2005/8/quickstyle/simple5" qsCatId="simple" csTypeId="urn:microsoft.com/office/officeart/2005/8/colors/colorful2" csCatId="colorful" phldr="1"/>
      <dgm:spPr/>
    </dgm:pt>
    <dgm:pt modelId="{B6989880-C830-4D04-9338-05C02B746B42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новые здания и оборудование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1F12C00-B5E6-4C73-B8BF-CC6F0AA01945}" type="parTrans" cxnId="{D6CCB8BF-EB34-459D-9F8C-CF6D53FAE4DC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60A0DE57-AB90-40CD-87BF-6418A07B70C9}" type="sibTrans" cxnId="{D6CCB8BF-EB34-459D-9F8C-CF6D53FAE4DC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120C0DFD-AA72-4837-B7C0-AFF9EDF41266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современные  учителя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E96D562B-37FF-4B2E-ABBA-0560E9FECE55}" type="parTrans" cxnId="{1276DED5-CA23-4443-AF24-A20E19696833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78685F48-2830-45CC-B2F8-2244B60FD8DA}" type="sibTrans" cxnId="{1276DED5-CA23-4443-AF24-A20E19696833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A5ADA161-EEF1-4ADD-B22F-665C6E30BDC2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НАША НОВАЯ ШКОЛА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916CF666-F77E-4056-B339-7C232B25B06C}" type="parTrans" cxnId="{0176B757-C46E-4103-BE84-60F5ED42F546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416DB218-5915-4784-8946-E4419F71B25E}" type="sibTrans" cxnId="{0176B757-C46E-4103-BE84-60F5ED42F546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24D3D3BF-9525-4287-A0B3-CB357B3BCE95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актуальные и перспективные технологии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1DE21932-5D84-457D-9357-FB24779BB9EC}" type="parTrans" cxnId="{575DD649-1052-40B9-A67F-FCAFAF8098FC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228BA29C-1A3B-4712-95D7-B80464A0BE26}" type="sibTrans" cxnId="{575DD649-1052-40B9-A67F-FCAFAF8098FC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2EF1C9AF-E02E-448D-A890-E99AD627B708}" type="pres">
      <dgm:prSet presAssocID="{3B6BFD76-55C3-4143-B82E-1402412B625F}" presName="linearFlow" presStyleCnt="0">
        <dgm:presLayoutVars>
          <dgm:dir/>
          <dgm:resizeHandles val="exact"/>
        </dgm:presLayoutVars>
      </dgm:prSet>
      <dgm:spPr/>
    </dgm:pt>
    <dgm:pt modelId="{530706BA-5955-41B7-8B85-813D0E4487AC}" type="pres">
      <dgm:prSet presAssocID="{B6989880-C830-4D04-9338-05C02B746B42}" presName="node" presStyleLbl="node1" presStyleIdx="0" presStyleCnt="4" custScaleX="483972" custScaleY="483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B28A5-3850-496D-A2D7-4A79145430E8}" type="pres">
      <dgm:prSet presAssocID="{60A0DE57-AB90-40CD-87BF-6418A07B70C9}" presName="spacerL" presStyleCnt="0"/>
      <dgm:spPr/>
    </dgm:pt>
    <dgm:pt modelId="{E52C48D3-6F87-4E38-8537-9244B482B5C7}" type="pres">
      <dgm:prSet presAssocID="{60A0DE57-AB90-40CD-87BF-6418A07B70C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8EAC3CC-DC3B-4DD4-AA0D-301C1AD9CBC0}" type="pres">
      <dgm:prSet presAssocID="{60A0DE57-AB90-40CD-87BF-6418A07B70C9}" presName="spacerR" presStyleCnt="0"/>
      <dgm:spPr/>
    </dgm:pt>
    <dgm:pt modelId="{5897367E-5D7F-499F-8DF7-45ABC42EB9FF}" type="pres">
      <dgm:prSet presAssocID="{120C0DFD-AA72-4837-B7C0-AFF9EDF41266}" presName="node" presStyleLbl="node1" presStyleIdx="1" presStyleCnt="4" custScaleX="483972" custScaleY="483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1AB96-D3F0-4B01-B075-AEFC748C1C18}" type="pres">
      <dgm:prSet presAssocID="{78685F48-2830-45CC-B2F8-2244B60FD8DA}" presName="spacerL" presStyleCnt="0"/>
      <dgm:spPr/>
    </dgm:pt>
    <dgm:pt modelId="{AA6DF861-97C6-4BE8-9993-2D4C0B0E741B}" type="pres">
      <dgm:prSet presAssocID="{78685F48-2830-45CC-B2F8-2244B60FD8D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ED957CC-6D28-4A1B-98EC-C49762354616}" type="pres">
      <dgm:prSet presAssocID="{78685F48-2830-45CC-B2F8-2244B60FD8DA}" presName="spacerR" presStyleCnt="0"/>
      <dgm:spPr/>
    </dgm:pt>
    <dgm:pt modelId="{B6E04218-41EA-4CC1-A34A-8FA742308128}" type="pres">
      <dgm:prSet presAssocID="{24D3D3BF-9525-4287-A0B3-CB357B3BCE95}" presName="node" presStyleLbl="node1" presStyleIdx="2" presStyleCnt="4" custScaleX="483972" custScaleY="483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40AF6-D457-48BA-9F4A-EC1CE58CACE5}" type="pres">
      <dgm:prSet presAssocID="{228BA29C-1A3B-4712-95D7-B80464A0BE26}" presName="spacerL" presStyleCnt="0"/>
      <dgm:spPr/>
    </dgm:pt>
    <dgm:pt modelId="{C1E4CB4D-B175-4AB2-8B66-AACDBF5D25B4}" type="pres">
      <dgm:prSet presAssocID="{228BA29C-1A3B-4712-95D7-B80464A0BE2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8312E53-8005-4F51-B342-CEB00DCEB346}" type="pres">
      <dgm:prSet presAssocID="{228BA29C-1A3B-4712-95D7-B80464A0BE26}" presName="spacerR" presStyleCnt="0"/>
      <dgm:spPr/>
    </dgm:pt>
    <dgm:pt modelId="{789D2AEB-B5DA-4921-8DC0-846088015590}" type="pres">
      <dgm:prSet presAssocID="{A5ADA161-EEF1-4ADD-B22F-665C6E30BDC2}" presName="node" presStyleLbl="node1" presStyleIdx="3" presStyleCnt="4" custScaleX="483972" custScaleY="483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76B757-C46E-4103-BE84-60F5ED42F546}" srcId="{3B6BFD76-55C3-4143-B82E-1402412B625F}" destId="{A5ADA161-EEF1-4ADD-B22F-665C6E30BDC2}" srcOrd="3" destOrd="0" parTransId="{916CF666-F77E-4056-B339-7C232B25B06C}" sibTransId="{416DB218-5915-4784-8946-E4419F71B25E}"/>
    <dgm:cxn modelId="{B359D2B4-AABB-4840-86B7-DA5CB84A0FBD}" type="presOf" srcId="{A5ADA161-EEF1-4ADD-B22F-665C6E30BDC2}" destId="{789D2AEB-B5DA-4921-8DC0-846088015590}" srcOrd="0" destOrd="0" presId="urn:microsoft.com/office/officeart/2005/8/layout/equation1"/>
    <dgm:cxn modelId="{D6CCB8BF-EB34-459D-9F8C-CF6D53FAE4DC}" srcId="{3B6BFD76-55C3-4143-B82E-1402412B625F}" destId="{B6989880-C830-4D04-9338-05C02B746B42}" srcOrd="0" destOrd="0" parTransId="{31F12C00-B5E6-4C73-B8BF-CC6F0AA01945}" sibTransId="{60A0DE57-AB90-40CD-87BF-6418A07B70C9}"/>
    <dgm:cxn modelId="{FA0A7C6F-F827-4DBB-B76C-8087C74D399A}" type="presOf" srcId="{24D3D3BF-9525-4287-A0B3-CB357B3BCE95}" destId="{B6E04218-41EA-4CC1-A34A-8FA742308128}" srcOrd="0" destOrd="0" presId="urn:microsoft.com/office/officeart/2005/8/layout/equation1"/>
    <dgm:cxn modelId="{1276DED5-CA23-4443-AF24-A20E19696833}" srcId="{3B6BFD76-55C3-4143-B82E-1402412B625F}" destId="{120C0DFD-AA72-4837-B7C0-AFF9EDF41266}" srcOrd="1" destOrd="0" parTransId="{E96D562B-37FF-4B2E-ABBA-0560E9FECE55}" sibTransId="{78685F48-2830-45CC-B2F8-2244B60FD8DA}"/>
    <dgm:cxn modelId="{7093522A-80E7-442E-AAF3-C1FDA83ABF9E}" type="presOf" srcId="{3B6BFD76-55C3-4143-B82E-1402412B625F}" destId="{2EF1C9AF-E02E-448D-A890-E99AD627B708}" srcOrd="0" destOrd="0" presId="urn:microsoft.com/office/officeart/2005/8/layout/equation1"/>
    <dgm:cxn modelId="{575DD649-1052-40B9-A67F-FCAFAF8098FC}" srcId="{3B6BFD76-55C3-4143-B82E-1402412B625F}" destId="{24D3D3BF-9525-4287-A0B3-CB357B3BCE95}" srcOrd="2" destOrd="0" parTransId="{1DE21932-5D84-457D-9357-FB24779BB9EC}" sibTransId="{228BA29C-1A3B-4712-95D7-B80464A0BE26}"/>
    <dgm:cxn modelId="{91A3E5B2-7957-4882-A8B0-91694E7212E8}" type="presOf" srcId="{B6989880-C830-4D04-9338-05C02B746B42}" destId="{530706BA-5955-41B7-8B85-813D0E4487AC}" srcOrd="0" destOrd="0" presId="urn:microsoft.com/office/officeart/2005/8/layout/equation1"/>
    <dgm:cxn modelId="{7F9DDF74-2741-431C-822D-A53B86DD9B57}" type="presOf" srcId="{78685F48-2830-45CC-B2F8-2244B60FD8DA}" destId="{AA6DF861-97C6-4BE8-9993-2D4C0B0E741B}" srcOrd="0" destOrd="0" presId="urn:microsoft.com/office/officeart/2005/8/layout/equation1"/>
    <dgm:cxn modelId="{5B7750CF-A8A6-401F-A573-F0908538DD2C}" type="presOf" srcId="{228BA29C-1A3B-4712-95D7-B80464A0BE26}" destId="{C1E4CB4D-B175-4AB2-8B66-AACDBF5D25B4}" srcOrd="0" destOrd="0" presId="urn:microsoft.com/office/officeart/2005/8/layout/equation1"/>
    <dgm:cxn modelId="{ADC31F94-6BE4-4895-8306-DDB72856425D}" type="presOf" srcId="{60A0DE57-AB90-40CD-87BF-6418A07B70C9}" destId="{E52C48D3-6F87-4E38-8537-9244B482B5C7}" srcOrd="0" destOrd="0" presId="urn:microsoft.com/office/officeart/2005/8/layout/equation1"/>
    <dgm:cxn modelId="{4F7EA8B7-D94C-4CB9-8CC6-27732F66C993}" type="presOf" srcId="{120C0DFD-AA72-4837-B7C0-AFF9EDF41266}" destId="{5897367E-5D7F-499F-8DF7-45ABC42EB9FF}" srcOrd="0" destOrd="0" presId="urn:microsoft.com/office/officeart/2005/8/layout/equation1"/>
    <dgm:cxn modelId="{2E82C52A-2339-4F5A-839E-FFAD3EE4C3F8}" type="presParOf" srcId="{2EF1C9AF-E02E-448D-A890-E99AD627B708}" destId="{530706BA-5955-41B7-8B85-813D0E4487AC}" srcOrd="0" destOrd="0" presId="urn:microsoft.com/office/officeart/2005/8/layout/equation1"/>
    <dgm:cxn modelId="{73C81886-5B87-4F42-96F0-6B94143756D1}" type="presParOf" srcId="{2EF1C9AF-E02E-448D-A890-E99AD627B708}" destId="{F6DB28A5-3850-496D-A2D7-4A79145430E8}" srcOrd="1" destOrd="0" presId="urn:microsoft.com/office/officeart/2005/8/layout/equation1"/>
    <dgm:cxn modelId="{C941BB2D-7AF2-4E59-B7C5-86FE8A093589}" type="presParOf" srcId="{2EF1C9AF-E02E-448D-A890-E99AD627B708}" destId="{E52C48D3-6F87-4E38-8537-9244B482B5C7}" srcOrd="2" destOrd="0" presId="urn:microsoft.com/office/officeart/2005/8/layout/equation1"/>
    <dgm:cxn modelId="{BDDEB051-FDF8-48F7-B6D5-7644EA69FF3F}" type="presParOf" srcId="{2EF1C9AF-E02E-448D-A890-E99AD627B708}" destId="{B8EAC3CC-DC3B-4DD4-AA0D-301C1AD9CBC0}" srcOrd="3" destOrd="0" presId="urn:microsoft.com/office/officeart/2005/8/layout/equation1"/>
    <dgm:cxn modelId="{43192E9F-F943-4670-BAF1-8A64E1F75633}" type="presParOf" srcId="{2EF1C9AF-E02E-448D-A890-E99AD627B708}" destId="{5897367E-5D7F-499F-8DF7-45ABC42EB9FF}" srcOrd="4" destOrd="0" presId="urn:microsoft.com/office/officeart/2005/8/layout/equation1"/>
    <dgm:cxn modelId="{2F59D27C-2EA8-4E4F-A876-87AABC67FAFF}" type="presParOf" srcId="{2EF1C9AF-E02E-448D-A890-E99AD627B708}" destId="{B671AB96-D3F0-4B01-B075-AEFC748C1C18}" srcOrd="5" destOrd="0" presId="urn:microsoft.com/office/officeart/2005/8/layout/equation1"/>
    <dgm:cxn modelId="{98BB3EE2-0F36-46C6-ABB4-C2A45D25EC7F}" type="presParOf" srcId="{2EF1C9AF-E02E-448D-A890-E99AD627B708}" destId="{AA6DF861-97C6-4BE8-9993-2D4C0B0E741B}" srcOrd="6" destOrd="0" presId="urn:microsoft.com/office/officeart/2005/8/layout/equation1"/>
    <dgm:cxn modelId="{10F4A1EB-141B-4D82-9B43-E270C7C929BE}" type="presParOf" srcId="{2EF1C9AF-E02E-448D-A890-E99AD627B708}" destId="{DED957CC-6D28-4A1B-98EC-C49762354616}" srcOrd="7" destOrd="0" presId="urn:microsoft.com/office/officeart/2005/8/layout/equation1"/>
    <dgm:cxn modelId="{F56AA19F-71B0-4652-BF0C-AE61C39885E2}" type="presParOf" srcId="{2EF1C9AF-E02E-448D-A890-E99AD627B708}" destId="{B6E04218-41EA-4CC1-A34A-8FA742308128}" srcOrd="8" destOrd="0" presId="urn:microsoft.com/office/officeart/2005/8/layout/equation1"/>
    <dgm:cxn modelId="{5314A6B0-D34C-4DC9-8710-887C77FACD0B}" type="presParOf" srcId="{2EF1C9AF-E02E-448D-A890-E99AD627B708}" destId="{8B440AF6-D457-48BA-9F4A-EC1CE58CACE5}" srcOrd="9" destOrd="0" presId="urn:microsoft.com/office/officeart/2005/8/layout/equation1"/>
    <dgm:cxn modelId="{8CA85BFB-2884-47C6-A86E-21E657B3F22F}" type="presParOf" srcId="{2EF1C9AF-E02E-448D-A890-E99AD627B708}" destId="{C1E4CB4D-B175-4AB2-8B66-AACDBF5D25B4}" srcOrd="10" destOrd="0" presId="urn:microsoft.com/office/officeart/2005/8/layout/equation1"/>
    <dgm:cxn modelId="{AAEA8EBE-198F-43EC-8DFA-409CB637D3DE}" type="presParOf" srcId="{2EF1C9AF-E02E-448D-A890-E99AD627B708}" destId="{48312E53-8005-4F51-B342-CEB00DCEB346}" srcOrd="11" destOrd="0" presId="urn:microsoft.com/office/officeart/2005/8/layout/equation1"/>
    <dgm:cxn modelId="{A71024B5-4172-4462-81C4-A16BA1797065}" type="presParOf" srcId="{2EF1C9AF-E02E-448D-A890-E99AD627B708}" destId="{789D2AEB-B5DA-4921-8DC0-846088015590}" srcOrd="12" destOrd="0" presId="urn:microsoft.com/office/officeart/2005/8/layout/equation1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1AD96-F15F-4FD0-8E5D-E251243DAD22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15560-9421-4228-9FA2-E8D6758213EE}">
      <dgm:prSet phldrT="[Текст]"/>
      <dgm:spPr/>
      <dgm:t>
        <a:bodyPr/>
        <a:lstStyle/>
        <a:p>
          <a:r>
            <a:rPr lang="ru-RU" dirty="0" smtClean="0"/>
            <a:t>ДЛИННЫЙ ДЕНЬ</a:t>
          </a:r>
          <a:endParaRPr lang="ru-RU" dirty="0"/>
        </a:p>
      </dgm:t>
    </dgm:pt>
    <dgm:pt modelId="{BF4D7A72-2D5C-4C21-BD97-04CD36AB5D25}" type="parTrans" cxnId="{F4F72925-41B6-4625-9E0D-9D504D5A1FBD}">
      <dgm:prSet/>
      <dgm:spPr/>
      <dgm:t>
        <a:bodyPr/>
        <a:lstStyle/>
        <a:p>
          <a:endParaRPr lang="ru-RU"/>
        </a:p>
      </dgm:t>
    </dgm:pt>
    <dgm:pt modelId="{9278676B-E383-42D6-9044-F82C789E5E3A}" type="sibTrans" cxnId="{F4F72925-41B6-4625-9E0D-9D504D5A1FBD}">
      <dgm:prSet/>
      <dgm:spPr/>
      <dgm:t>
        <a:bodyPr/>
        <a:lstStyle/>
        <a:p>
          <a:endParaRPr lang="ru-RU"/>
        </a:p>
      </dgm:t>
    </dgm:pt>
    <dgm:pt modelId="{6CB2DD2E-3EEA-4EE2-83F1-664394E1939C}">
      <dgm:prSet phldrT="[Текст]"/>
      <dgm:spPr/>
      <dgm:t>
        <a:bodyPr/>
        <a:lstStyle/>
        <a:p>
          <a:r>
            <a:rPr lang="ru-RU" dirty="0" smtClean="0"/>
            <a:t>деятельность на уроке</a:t>
          </a:r>
          <a:endParaRPr lang="ru-RU" dirty="0"/>
        </a:p>
      </dgm:t>
    </dgm:pt>
    <dgm:pt modelId="{DBB81AE5-E7C9-404A-89F4-7E9EEAAF9318}" type="parTrans" cxnId="{1946E79D-E037-4ECF-9B98-75BD9F75572B}">
      <dgm:prSet/>
      <dgm:spPr/>
      <dgm:t>
        <a:bodyPr/>
        <a:lstStyle/>
        <a:p>
          <a:endParaRPr lang="ru-RU"/>
        </a:p>
      </dgm:t>
    </dgm:pt>
    <dgm:pt modelId="{53961D6C-230B-4F73-8681-F97F6922D163}" type="sibTrans" cxnId="{1946E79D-E037-4ECF-9B98-75BD9F75572B}">
      <dgm:prSet/>
      <dgm:spPr/>
      <dgm:t>
        <a:bodyPr/>
        <a:lstStyle/>
        <a:p>
          <a:endParaRPr lang="ru-RU"/>
        </a:p>
      </dgm:t>
    </dgm:pt>
    <dgm:pt modelId="{A56864B3-33C4-4F58-817A-AA7AAC30DF11}">
      <dgm:prSet phldrT="[Текст]"/>
      <dgm:spPr/>
      <dgm:t>
        <a:bodyPr/>
        <a:lstStyle/>
        <a:p>
          <a:r>
            <a:rPr lang="ru-RU" dirty="0" smtClean="0"/>
            <a:t>внеурочная деятельность в школе</a:t>
          </a:r>
          <a:endParaRPr lang="ru-RU" dirty="0"/>
        </a:p>
      </dgm:t>
    </dgm:pt>
    <dgm:pt modelId="{7A8FEB40-A046-4571-B960-93A11D5B0FD4}" type="parTrans" cxnId="{89F1A833-B8CA-412E-A19D-F4CBCCF45AA1}">
      <dgm:prSet/>
      <dgm:spPr/>
      <dgm:t>
        <a:bodyPr/>
        <a:lstStyle/>
        <a:p>
          <a:endParaRPr lang="ru-RU"/>
        </a:p>
      </dgm:t>
    </dgm:pt>
    <dgm:pt modelId="{D890564C-AB8C-46B4-81A3-FA97C0C2807F}" type="sibTrans" cxnId="{89F1A833-B8CA-412E-A19D-F4CBCCF45AA1}">
      <dgm:prSet/>
      <dgm:spPr/>
      <dgm:t>
        <a:bodyPr/>
        <a:lstStyle/>
        <a:p>
          <a:endParaRPr lang="ru-RU"/>
        </a:p>
      </dgm:t>
    </dgm:pt>
    <dgm:pt modelId="{97C63644-F8FE-42C1-BE9B-009AA0291FBC}">
      <dgm:prSet phldrT="[Текст]"/>
      <dgm:spPr/>
      <dgm:t>
        <a:bodyPr/>
        <a:lstStyle/>
        <a:p>
          <a:r>
            <a:rPr lang="ru-RU" dirty="0" smtClean="0"/>
            <a:t>РЕСУРСНАЯ ОБЕПЕЧЕННОСТЬ</a:t>
          </a:r>
          <a:endParaRPr lang="ru-RU" dirty="0"/>
        </a:p>
      </dgm:t>
    </dgm:pt>
    <dgm:pt modelId="{B35359C4-121D-4F66-95AC-EFFBFF365DB6}" type="parTrans" cxnId="{27926843-6561-4A5D-AF8C-D35776C57A5A}">
      <dgm:prSet/>
      <dgm:spPr/>
      <dgm:t>
        <a:bodyPr/>
        <a:lstStyle/>
        <a:p>
          <a:endParaRPr lang="ru-RU"/>
        </a:p>
      </dgm:t>
    </dgm:pt>
    <dgm:pt modelId="{9D296D39-F44C-464C-8589-0DB935F47456}" type="sibTrans" cxnId="{27926843-6561-4A5D-AF8C-D35776C57A5A}">
      <dgm:prSet/>
      <dgm:spPr/>
      <dgm:t>
        <a:bodyPr/>
        <a:lstStyle/>
        <a:p>
          <a:endParaRPr lang="ru-RU"/>
        </a:p>
      </dgm:t>
    </dgm:pt>
    <dgm:pt modelId="{644A06B6-3C58-4903-A0E2-CCAE9D74CB8B}">
      <dgm:prSet phldrT="[Текст]"/>
      <dgm:spPr/>
      <dgm:t>
        <a:bodyPr/>
        <a:lstStyle/>
        <a:p>
          <a:r>
            <a:rPr lang="ru-RU" smtClean="0">
              <a:solidFill>
                <a:srgbClr val="FFFF00"/>
              </a:solidFill>
            </a:rPr>
            <a:t>все образовательные ресурсы в электронном виде</a:t>
          </a:r>
          <a:endParaRPr lang="ru-RU" dirty="0">
            <a:solidFill>
              <a:srgbClr val="FFFF00"/>
            </a:solidFill>
          </a:endParaRPr>
        </a:p>
      </dgm:t>
    </dgm:pt>
    <dgm:pt modelId="{EB9B2307-9EFD-4063-9C3C-13E1EE233749}" type="parTrans" cxnId="{A5265CC9-88CC-4BF4-8EA9-94C5BC94B6D3}">
      <dgm:prSet/>
      <dgm:spPr/>
      <dgm:t>
        <a:bodyPr/>
        <a:lstStyle/>
        <a:p>
          <a:endParaRPr lang="ru-RU"/>
        </a:p>
      </dgm:t>
    </dgm:pt>
    <dgm:pt modelId="{8338117F-D686-4512-8326-C5173B3D1800}" type="sibTrans" cxnId="{A5265CC9-88CC-4BF4-8EA9-94C5BC94B6D3}">
      <dgm:prSet/>
      <dgm:spPr/>
      <dgm:t>
        <a:bodyPr/>
        <a:lstStyle/>
        <a:p>
          <a:endParaRPr lang="ru-RU"/>
        </a:p>
      </dgm:t>
    </dgm:pt>
    <dgm:pt modelId="{2B5A7469-1797-43E9-814A-1425CC668FD7}">
      <dgm:prSet phldrT="[Текст]"/>
      <dgm:spPr/>
      <dgm:t>
        <a:bodyPr/>
        <a:lstStyle/>
        <a:p>
          <a:r>
            <a:rPr lang="ru-RU" dirty="0" smtClean="0"/>
            <a:t>использование аналитических и управленческих ресурсов</a:t>
          </a:r>
          <a:endParaRPr lang="ru-RU" dirty="0"/>
        </a:p>
      </dgm:t>
    </dgm:pt>
    <dgm:pt modelId="{59596502-D63A-4DCD-BB1D-71602D19CAC8}" type="parTrans" cxnId="{6234AED3-1DF9-4729-837D-3D4CF6A80FC6}">
      <dgm:prSet/>
      <dgm:spPr/>
      <dgm:t>
        <a:bodyPr/>
        <a:lstStyle/>
        <a:p>
          <a:endParaRPr lang="ru-RU"/>
        </a:p>
      </dgm:t>
    </dgm:pt>
    <dgm:pt modelId="{CC45D75F-7E86-4400-8D3E-825DE0297097}" type="sibTrans" cxnId="{6234AED3-1DF9-4729-837D-3D4CF6A80FC6}">
      <dgm:prSet/>
      <dgm:spPr/>
      <dgm:t>
        <a:bodyPr/>
        <a:lstStyle/>
        <a:p>
          <a:endParaRPr lang="ru-RU"/>
        </a:p>
      </dgm:t>
    </dgm:pt>
    <dgm:pt modelId="{F095A5ED-2CA2-4BAB-948A-AFA02AD88E7B}">
      <dgm:prSet phldrT="[Текст]"/>
      <dgm:spPr/>
      <dgm:t>
        <a:bodyPr/>
        <a:lstStyle/>
        <a:p>
          <a:r>
            <a:rPr lang="ru-RU" dirty="0" smtClean="0"/>
            <a:t>ФУНКЦИОНИРОВАНИЕ ПЕДАГОГИЧЕСКОГО КОЛЛЕКТИВА</a:t>
          </a:r>
          <a:endParaRPr lang="ru-RU" dirty="0"/>
        </a:p>
      </dgm:t>
    </dgm:pt>
    <dgm:pt modelId="{FF4DE57B-8C4B-4D7D-8D04-F54C6E753468}" type="parTrans" cxnId="{3877A3B2-E9F2-4E36-86A0-249F978D8DA2}">
      <dgm:prSet/>
      <dgm:spPr/>
      <dgm:t>
        <a:bodyPr/>
        <a:lstStyle/>
        <a:p>
          <a:endParaRPr lang="ru-RU"/>
        </a:p>
      </dgm:t>
    </dgm:pt>
    <dgm:pt modelId="{81E51250-64A1-4396-9A12-9CE5FC833207}" type="sibTrans" cxnId="{3877A3B2-E9F2-4E36-86A0-249F978D8DA2}">
      <dgm:prSet/>
      <dgm:spPr/>
      <dgm:t>
        <a:bodyPr/>
        <a:lstStyle/>
        <a:p>
          <a:endParaRPr lang="ru-RU"/>
        </a:p>
      </dgm:t>
    </dgm:pt>
    <dgm:pt modelId="{79E64F6F-E485-446D-B84E-7807DFB2B721}">
      <dgm:prSet phldrT="[Текст]"/>
      <dgm:spPr/>
      <dgm:t>
        <a:bodyPr/>
        <a:lstStyle/>
        <a:p>
          <a:r>
            <a:rPr lang="ru-RU" dirty="0" smtClean="0"/>
            <a:t>разработка образовательной программы и подпрограмм</a:t>
          </a:r>
          <a:endParaRPr lang="ru-RU" dirty="0"/>
        </a:p>
      </dgm:t>
    </dgm:pt>
    <dgm:pt modelId="{6E9C2E6C-61E5-4774-B1EE-7DFB9CF81548}" type="parTrans" cxnId="{16059F78-04AA-4D36-BF9B-52BEDC06A002}">
      <dgm:prSet/>
      <dgm:spPr/>
      <dgm:t>
        <a:bodyPr/>
        <a:lstStyle/>
        <a:p>
          <a:endParaRPr lang="ru-RU"/>
        </a:p>
      </dgm:t>
    </dgm:pt>
    <dgm:pt modelId="{9F981CB2-60FC-47D5-A0A6-5AA766F79EB1}" type="sibTrans" cxnId="{16059F78-04AA-4D36-BF9B-52BEDC06A002}">
      <dgm:prSet/>
      <dgm:spPr/>
      <dgm:t>
        <a:bodyPr/>
        <a:lstStyle/>
        <a:p>
          <a:endParaRPr lang="ru-RU"/>
        </a:p>
      </dgm:t>
    </dgm:pt>
    <dgm:pt modelId="{73543EFA-D47D-4932-91DF-36FE99DE4139}">
      <dgm:prSet phldrT="[Текст]"/>
      <dgm:spPr/>
      <dgm:t>
        <a:bodyPr/>
        <a:lstStyle/>
        <a:p>
          <a:r>
            <a:rPr lang="ru-RU" dirty="0" smtClean="0"/>
            <a:t>формирование  системы оценивания образовательных результатов</a:t>
          </a:r>
          <a:endParaRPr lang="ru-RU" dirty="0"/>
        </a:p>
      </dgm:t>
    </dgm:pt>
    <dgm:pt modelId="{07F750F5-2EE9-404A-BE00-8F56E59DB123}" type="parTrans" cxnId="{06802C4A-5D6D-4D4A-A379-02CCDF2BA74D}">
      <dgm:prSet/>
      <dgm:spPr/>
      <dgm:t>
        <a:bodyPr/>
        <a:lstStyle/>
        <a:p>
          <a:endParaRPr lang="ru-RU"/>
        </a:p>
      </dgm:t>
    </dgm:pt>
    <dgm:pt modelId="{BDD93240-F961-417D-AD10-E77C19CECCAB}" type="sibTrans" cxnId="{06802C4A-5D6D-4D4A-A379-02CCDF2BA74D}">
      <dgm:prSet/>
      <dgm:spPr/>
      <dgm:t>
        <a:bodyPr/>
        <a:lstStyle/>
        <a:p>
          <a:endParaRPr lang="ru-RU"/>
        </a:p>
      </dgm:t>
    </dgm:pt>
    <dgm:pt modelId="{F0949FDB-BF0D-401F-8769-EDE95EB9D771}">
      <dgm:prSet phldrT="[Текст]"/>
      <dgm:spPr/>
      <dgm:t>
        <a:bodyPr/>
        <a:lstStyle/>
        <a:p>
          <a:r>
            <a:rPr lang="ru-RU" dirty="0" smtClean="0"/>
            <a:t>внеурочная деятельность</a:t>
          </a:r>
          <a:endParaRPr lang="ru-RU" dirty="0"/>
        </a:p>
      </dgm:t>
    </dgm:pt>
    <dgm:pt modelId="{25F887D0-38D7-4EFC-A5A6-4B49616F4CB4}" type="parTrans" cxnId="{20598CFC-74F4-43A7-929C-A012CBC0B567}">
      <dgm:prSet/>
      <dgm:spPr/>
      <dgm:t>
        <a:bodyPr/>
        <a:lstStyle/>
        <a:p>
          <a:endParaRPr lang="ru-RU"/>
        </a:p>
      </dgm:t>
    </dgm:pt>
    <dgm:pt modelId="{FD0484C9-CBBC-4408-97CA-C3583248F5EA}" type="sibTrans" cxnId="{20598CFC-74F4-43A7-929C-A012CBC0B567}">
      <dgm:prSet/>
      <dgm:spPr/>
      <dgm:t>
        <a:bodyPr/>
        <a:lstStyle/>
        <a:p>
          <a:endParaRPr lang="ru-RU"/>
        </a:p>
      </dgm:t>
    </dgm:pt>
    <dgm:pt modelId="{2E4039AE-C435-41FC-B27B-0015024EEA3F}">
      <dgm:prSet phldrT="[Текст]"/>
      <dgm:spPr/>
      <dgm:t>
        <a:bodyPr/>
        <a:lstStyle/>
        <a:p>
          <a:endParaRPr lang="ru-RU" dirty="0"/>
        </a:p>
      </dgm:t>
    </dgm:pt>
    <dgm:pt modelId="{1D611A6A-57A7-436C-A6E1-3188F6FA73E2}" type="parTrans" cxnId="{28186F70-EE2E-4CE5-9B33-F6C099468376}">
      <dgm:prSet/>
      <dgm:spPr/>
      <dgm:t>
        <a:bodyPr/>
        <a:lstStyle/>
        <a:p>
          <a:endParaRPr lang="ru-RU"/>
        </a:p>
      </dgm:t>
    </dgm:pt>
    <dgm:pt modelId="{C8F35FD7-8279-4927-9C3E-54E7C1174E91}" type="sibTrans" cxnId="{28186F70-EE2E-4CE5-9B33-F6C099468376}">
      <dgm:prSet/>
      <dgm:spPr/>
      <dgm:t>
        <a:bodyPr/>
        <a:lstStyle/>
        <a:p>
          <a:endParaRPr lang="ru-RU"/>
        </a:p>
      </dgm:t>
    </dgm:pt>
    <dgm:pt modelId="{92009169-C108-4089-9BC6-81CE8E541A50}">
      <dgm:prSet phldrT="[Текст]"/>
      <dgm:spPr/>
      <dgm:t>
        <a:bodyPr/>
        <a:lstStyle/>
        <a:p>
          <a:r>
            <a:rPr lang="ru-RU" smtClean="0">
              <a:solidFill>
                <a:srgbClr val="FFFF00"/>
              </a:solidFill>
            </a:rPr>
            <a:t>удалённый доступ к ресурсам</a:t>
          </a:r>
          <a:endParaRPr lang="ru-RU" dirty="0">
            <a:solidFill>
              <a:srgbClr val="FFFF00"/>
            </a:solidFill>
          </a:endParaRPr>
        </a:p>
      </dgm:t>
    </dgm:pt>
    <dgm:pt modelId="{4302A824-F7B7-4D00-9736-B95010FC8CC3}" type="parTrans" cxnId="{792AE3A7-7945-4FB1-BE10-84A19E3C26E9}">
      <dgm:prSet/>
      <dgm:spPr/>
      <dgm:t>
        <a:bodyPr/>
        <a:lstStyle/>
        <a:p>
          <a:endParaRPr lang="ru-RU"/>
        </a:p>
      </dgm:t>
    </dgm:pt>
    <dgm:pt modelId="{9FF76332-0E9E-47BA-AF79-18A5C3A81058}" type="sibTrans" cxnId="{792AE3A7-7945-4FB1-BE10-84A19E3C26E9}">
      <dgm:prSet/>
      <dgm:spPr/>
      <dgm:t>
        <a:bodyPr/>
        <a:lstStyle/>
        <a:p>
          <a:endParaRPr lang="ru-RU"/>
        </a:p>
      </dgm:t>
    </dgm:pt>
    <dgm:pt modelId="{8587620C-9221-4C8C-82E1-98A0FA49F4D3}">
      <dgm:prSet phldrT="[Текст]"/>
      <dgm:spPr/>
      <dgm:t>
        <a:bodyPr/>
        <a:lstStyle/>
        <a:p>
          <a:r>
            <a:rPr lang="ru-RU" dirty="0" smtClean="0"/>
            <a:t>ЖИЗНЬ ОТДЕЛЬНОГО ПЕДАГОГА</a:t>
          </a:r>
          <a:endParaRPr lang="ru-RU" dirty="0"/>
        </a:p>
      </dgm:t>
    </dgm:pt>
    <dgm:pt modelId="{98EAEF5E-2B50-4E43-8631-D901D92671EB}" type="parTrans" cxnId="{FF9DC8EB-5CD1-4F25-AADA-A530B806F5EA}">
      <dgm:prSet/>
      <dgm:spPr/>
      <dgm:t>
        <a:bodyPr/>
        <a:lstStyle/>
        <a:p>
          <a:endParaRPr lang="ru-RU"/>
        </a:p>
      </dgm:t>
    </dgm:pt>
    <dgm:pt modelId="{35B2ED06-6377-4575-A08C-5DADBE32E144}" type="sibTrans" cxnId="{FF9DC8EB-5CD1-4F25-AADA-A530B806F5EA}">
      <dgm:prSet/>
      <dgm:spPr/>
      <dgm:t>
        <a:bodyPr/>
        <a:lstStyle/>
        <a:p>
          <a:endParaRPr lang="ru-RU"/>
        </a:p>
      </dgm:t>
    </dgm:pt>
    <dgm:pt modelId="{FC190428-1C93-43F2-B0C3-1B0F95380C39}">
      <dgm:prSet phldrT="[Текст]"/>
      <dgm:spPr/>
      <dgm:t>
        <a:bodyPr/>
        <a:lstStyle/>
        <a:p>
          <a:r>
            <a:rPr lang="ru-RU" smtClean="0">
              <a:solidFill>
                <a:srgbClr val="FFFF00"/>
              </a:solidFill>
            </a:rPr>
            <a:t>создание и реформирование  электронного образовательного пространства школы</a:t>
          </a:r>
          <a:endParaRPr lang="ru-RU" dirty="0">
            <a:solidFill>
              <a:srgbClr val="FFFF00"/>
            </a:solidFill>
          </a:endParaRPr>
        </a:p>
      </dgm:t>
    </dgm:pt>
    <dgm:pt modelId="{3CA13FB4-1088-4A41-ABA0-355C89CD2C9B}" type="parTrans" cxnId="{B59B7171-6556-44CA-A987-6EBB2674A4D6}">
      <dgm:prSet/>
      <dgm:spPr/>
      <dgm:t>
        <a:bodyPr/>
        <a:lstStyle/>
        <a:p>
          <a:endParaRPr lang="ru-RU"/>
        </a:p>
      </dgm:t>
    </dgm:pt>
    <dgm:pt modelId="{DD88D720-25AF-4C43-8836-FAA60E4714A0}" type="sibTrans" cxnId="{B59B7171-6556-44CA-A987-6EBB2674A4D6}">
      <dgm:prSet/>
      <dgm:spPr/>
      <dgm:t>
        <a:bodyPr/>
        <a:lstStyle/>
        <a:p>
          <a:endParaRPr lang="ru-RU"/>
        </a:p>
      </dgm:t>
    </dgm:pt>
    <dgm:pt modelId="{332C78A9-2F8B-49D5-9ACA-7E4CBC5EC290}">
      <dgm:prSet phldrT="[Текст]"/>
      <dgm:spPr/>
      <dgm:t>
        <a:bodyPr/>
        <a:lstStyle/>
        <a:p>
          <a:r>
            <a:rPr lang="ru-RU" dirty="0" smtClean="0"/>
            <a:t>переход от практики трансляции к роли «лоцмана»</a:t>
          </a:r>
          <a:endParaRPr lang="ru-RU" dirty="0"/>
        </a:p>
      </dgm:t>
    </dgm:pt>
    <dgm:pt modelId="{C8A7D6E7-FD2A-449C-9B6A-55978F0A6D5F}" type="parTrans" cxnId="{F4DF2F52-CAED-447C-8746-BBACCF5E1D6D}">
      <dgm:prSet/>
      <dgm:spPr/>
      <dgm:t>
        <a:bodyPr/>
        <a:lstStyle/>
        <a:p>
          <a:endParaRPr lang="ru-RU"/>
        </a:p>
      </dgm:t>
    </dgm:pt>
    <dgm:pt modelId="{D6FB7CA2-FF28-441F-B6D5-C5E1A38D1106}" type="sibTrans" cxnId="{F4DF2F52-CAED-447C-8746-BBACCF5E1D6D}">
      <dgm:prSet/>
      <dgm:spPr/>
      <dgm:t>
        <a:bodyPr/>
        <a:lstStyle/>
        <a:p>
          <a:endParaRPr lang="ru-RU"/>
        </a:p>
      </dgm:t>
    </dgm:pt>
    <dgm:pt modelId="{07754D22-019A-424D-A826-0DD0676F989D}">
      <dgm:prSet phldrT="[Текст]"/>
      <dgm:spPr/>
      <dgm:t>
        <a:bodyPr/>
        <a:lstStyle/>
        <a:p>
          <a:r>
            <a:rPr lang="ru-RU" dirty="0" smtClean="0"/>
            <a:t>построение горизонтальных связей и участие в жизни профессиональных сообществ</a:t>
          </a:r>
          <a:endParaRPr lang="ru-RU" dirty="0"/>
        </a:p>
      </dgm:t>
    </dgm:pt>
    <dgm:pt modelId="{7A5C5463-7BB7-4D59-A207-8A4C6EB60960}" type="parTrans" cxnId="{AFAB6006-337A-4AF1-BA8D-F7A6CF6137D3}">
      <dgm:prSet/>
      <dgm:spPr/>
      <dgm:t>
        <a:bodyPr/>
        <a:lstStyle/>
        <a:p>
          <a:endParaRPr lang="ru-RU"/>
        </a:p>
      </dgm:t>
    </dgm:pt>
    <dgm:pt modelId="{1BA4A7B3-8DE4-4187-AEF2-F5CA8871AEFC}" type="sibTrans" cxnId="{AFAB6006-337A-4AF1-BA8D-F7A6CF6137D3}">
      <dgm:prSet/>
      <dgm:spPr/>
      <dgm:t>
        <a:bodyPr/>
        <a:lstStyle/>
        <a:p>
          <a:endParaRPr lang="ru-RU"/>
        </a:p>
      </dgm:t>
    </dgm:pt>
    <dgm:pt modelId="{5FD943BD-0D22-46E3-A69E-4FFB04B9A5FB}">
      <dgm:prSet phldrT="[Текст]"/>
      <dgm:spPr/>
      <dgm:t>
        <a:bodyPr/>
        <a:lstStyle/>
        <a:p>
          <a:r>
            <a:rPr lang="ru-RU" dirty="0" smtClean="0"/>
            <a:t>построение личной информационно-коммуникационной среды</a:t>
          </a:r>
          <a:endParaRPr lang="ru-RU" dirty="0"/>
        </a:p>
      </dgm:t>
    </dgm:pt>
    <dgm:pt modelId="{F92F2DBC-2FC6-4C13-B491-3591B6E87E6A}" type="parTrans" cxnId="{DF2646F5-2F0E-4C58-945B-1B4E26846393}">
      <dgm:prSet/>
      <dgm:spPr/>
      <dgm:t>
        <a:bodyPr/>
        <a:lstStyle/>
        <a:p>
          <a:endParaRPr lang="ru-RU"/>
        </a:p>
      </dgm:t>
    </dgm:pt>
    <dgm:pt modelId="{E7AF2FAA-9228-4CB7-8ECC-C3FA0C080C84}" type="sibTrans" cxnId="{DF2646F5-2F0E-4C58-945B-1B4E26846393}">
      <dgm:prSet/>
      <dgm:spPr/>
      <dgm:t>
        <a:bodyPr/>
        <a:lstStyle/>
        <a:p>
          <a:endParaRPr lang="ru-RU"/>
        </a:p>
      </dgm:t>
    </dgm:pt>
    <dgm:pt modelId="{83FB4A13-E4D5-47C1-A7BB-F161C822C9BD}" type="pres">
      <dgm:prSet presAssocID="{8491AD96-F15F-4FD0-8E5D-E251243DAD2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44E48D-3A2C-4ED1-B618-7E745143607C}" type="pres">
      <dgm:prSet presAssocID="{01315560-9421-4228-9FA2-E8D6758213EE}" presName="comp" presStyleCnt="0"/>
      <dgm:spPr/>
      <dgm:t>
        <a:bodyPr/>
        <a:lstStyle/>
        <a:p>
          <a:endParaRPr lang="ru-RU"/>
        </a:p>
      </dgm:t>
    </dgm:pt>
    <dgm:pt modelId="{A7D8F12A-DC76-43C9-8654-B0B987A13A4B}" type="pres">
      <dgm:prSet presAssocID="{01315560-9421-4228-9FA2-E8D6758213EE}" presName="box" presStyleLbl="node1" presStyleIdx="0" presStyleCnt="4"/>
      <dgm:spPr/>
      <dgm:t>
        <a:bodyPr/>
        <a:lstStyle/>
        <a:p>
          <a:endParaRPr lang="ru-RU"/>
        </a:p>
      </dgm:t>
    </dgm:pt>
    <dgm:pt modelId="{9F27979E-70EC-48F8-8C3E-4815F7610AD4}" type="pres">
      <dgm:prSet presAssocID="{01315560-9421-4228-9FA2-E8D6758213EE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6F4F8620-90DA-4A84-97D2-F9339695EDB7}" type="pres">
      <dgm:prSet presAssocID="{01315560-9421-4228-9FA2-E8D6758213E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F5577-D994-4476-8F18-14ACA3E553F9}" type="pres">
      <dgm:prSet presAssocID="{9278676B-E383-42D6-9044-F82C789E5E3A}" presName="spacer" presStyleCnt="0"/>
      <dgm:spPr/>
      <dgm:t>
        <a:bodyPr/>
        <a:lstStyle/>
        <a:p>
          <a:endParaRPr lang="ru-RU"/>
        </a:p>
      </dgm:t>
    </dgm:pt>
    <dgm:pt modelId="{0CF005D5-1B84-4D88-83BB-AB89101320A1}" type="pres">
      <dgm:prSet presAssocID="{97C63644-F8FE-42C1-BE9B-009AA0291FBC}" presName="comp" presStyleCnt="0"/>
      <dgm:spPr/>
      <dgm:t>
        <a:bodyPr/>
        <a:lstStyle/>
        <a:p>
          <a:endParaRPr lang="ru-RU"/>
        </a:p>
      </dgm:t>
    </dgm:pt>
    <dgm:pt modelId="{1EF756BC-389D-405E-840D-10119191DE41}" type="pres">
      <dgm:prSet presAssocID="{97C63644-F8FE-42C1-BE9B-009AA0291FBC}" presName="box" presStyleLbl="node1" presStyleIdx="1" presStyleCnt="4"/>
      <dgm:spPr/>
      <dgm:t>
        <a:bodyPr/>
        <a:lstStyle/>
        <a:p>
          <a:endParaRPr lang="ru-RU"/>
        </a:p>
      </dgm:t>
    </dgm:pt>
    <dgm:pt modelId="{19CC19B7-2366-4B77-906E-9399B0340794}" type="pres">
      <dgm:prSet presAssocID="{97C63644-F8FE-42C1-BE9B-009AA0291FBC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D7E48E08-1018-4526-961B-C2DE58137DD3}" type="pres">
      <dgm:prSet presAssocID="{97C63644-F8FE-42C1-BE9B-009AA0291FB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8CA18-ED0B-4598-AE93-E5AA8CEBFF59}" type="pres">
      <dgm:prSet presAssocID="{9D296D39-F44C-464C-8589-0DB935F47456}" presName="spacer" presStyleCnt="0"/>
      <dgm:spPr/>
      <dgm:t>
        <a:bodyPr/>
        <a:lstStyle/>
        <a:p>
          <a:endParaRPr lang="ru-RU"/>
        </a:p>
      </dgm:t>
    </dgm:pt>
    <dgm:pt modelId="{4903C613-C9FD-47C2-BB85-4DBC88F64EE0}" type="pres">
      <dgm:prSet presAssocID="{F095A5ED-2CA2-4BAB-948A-AFA02AD88E7B}" presName="comp" presStyleCnt="0"/>
      <dgm:spPr/>
      <dgm:t>
        <a:bodyPr/>
        <a:lstStyle/>
        <a:p>
          <a:endParaRPr lang="ru-RU"/>
        </a:p>
      </dgm:t>
    </dgm:pt>
    <dgm:pt modelId="{B0E590B6-C236-494C-BD08-B90FED54DF4A}" type="pres">
      <dgm:prSet presAssocID="{F095A5ED-2CA2-4BAB-948A-AFA02AD88E7B}" presName="box" presStyleLbl="node1" presStyleIdx="2" presStyleCnt="4"/>
      <dgm:spPr/>
      <dgm:t>
        <a:bodyPr/>
        <a:lstStyle/>
        <a:p>
          <a:endParaRPr lang="ru-RU"/>
        </a:p>
      </dgm:t>
    </dgm:pt>
    <dgm:pt modelId="{39E12170-A53E-4E71-9A15-B8BE1D269DE5}" type="pres">
      <dgm:prSet presAssocID="{F095A5ED-2CA2-4BAB-948A-AFA02AD88E7B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3E47ECA2-2159-443B-8ECB-663C2E7BC2B7}" type="pres">
      <dgm:prSet presAssocID="{F095A5ED-2CA2-4BAB-948A-AFA02AD88E7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8D990-D9AE-42CB-9389-CD96C5B0E3CF}" type="pres">
      <dgm:prSet presAssocID="{81E51250-64A1-4396-9A12-9CE5FC833207}" presName="spacer" presStyleCnt="0"/>
      <dgm:spPr/>
      <dgm:t>
        <a:bodyPr/>
        <a:lstStyle/>
        <a:p>
          <a:endParaRPr lang="ru-RU"/>
        </a:p>
      </dgm:t>
    </dgm:pt>
    <dgm:pt modelId="{6F47FA63-0141-497C-996A-A650988C1FFF}" type="pres">
      <dgm:prSet presAssocID="{8587620C-9221-4C8C-82E1-98A0FA49F4D3}" presName="comp" presStyleCnt="0"/>
      <dgm:spPr/>
      <dgm:t>
        <a:bodyPr/>
        <a:lstStyle/>
        <a:p>
          <a:endParaRPr lang="ru-RU"/>
        </a:p>
      </dgm:t>
    </dgm:pt>
    <dgm:pt modelId="{02C9EDFF-4B26-46A4-83AE-4828CE624D94}" type="pres">
      <dgm:prSet presAssocID="{8587620C-9221-4C8C-82E1-98A0FA49F4D3}" presName="box" presStyleLbl="node1" presStyleIdx="3" presStyleCnt="4"/>
      <dgm:spPr/>
      <dgm:t>
        <a:bodyPr/>
        <a:lstStyle/>
        <a:p>
          <a:endParaRPr lang="ru-RU"/>
        </a:p>
      </dgm:t>
    </dgm:pt>
    <dgm:pt modelId="{C16CBDDB-969B-4ECE-8976-992A851601C9}" type="pres">
      <dgm:prSet presAssocID="{8587620C-9221-4C8C-82E1-98A0FA49F4D3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ru-RU"/>
        </a:p>
      </dgm:t>
    </dgm:pt>
    <dgm:pt modelId="{F59BA4D6-B5E9-47D8-8F7D-0B1BA7721612}" type="pres">
      <dgm:prSet presAssocID="{8587620C-9221-4C8C-82E1-98A0FA49F4D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027329-9227-45D7-BFAD-CFD7A3F8305E}" type="presOf" srcId="{07754D22-019A-424D-A826-0DD0676F989D}" destId="{F59BA4D6-B5E9-47D8-8F7D-0B1BA7721612}" srcOrd="1" destOrd="2" presId="urn:microsoft.com/office/officeart/2005/8/layout/vList4#1"/>
    <dgm:cxn modelId="{89F1A833-B8CA-412E-A19D-F4CBCCF45AA1}" srcId="{01315560-9421-4228-9FA2-E8D6758213EE}" destId="{A56864B3-33C4-4F58-817A-AA7AAC30DF11}" srcOrd="1" destOrd="0" parTransId="{7A8FEB40-A046-4571-B960-93A11D5B0FD4}" sibTransId="{D890564C-AB8C-46B4-81A3-FA97C0C2807F}"/>
    <dgm:cxn modelId="{DF2646F5-2F0E-4C58-945B-1B4E26846393}" srcId="{8587620C-9221-4C8C-82E1-98A0FA49F4D3}" destId="{5FD943BD-0D22-46E3-A69E-4FFB04B9A5FB}" srcOrd="2" destOrd="0" parTransId="{F92F2DBC-2FC6-4C13-B491-3591B6E87E6A}" sibTransId="{E7AF2FAA-9228-4CB7-8ECC-C3FA0C080C84}"/>
    <dgm:cxn modelId="{A5265CC9-88CC-4BF4-8EA9-94C5BC94B6D3}" srcId="{97C63644-F8FE-42C1-BE9B-009AA0291FBC}" destId="{644A06B6-3C58-4903-A0E2-CCAE9D74CB8B}" srcOrd="0" destOrd="0" parTransId="{EB9B2307-9EFD-4063-9C3C-13E1EE233749}" sibTransId="{8338117F-D686-4512-8326-C5173B3D1800}"/>
    <dgm:cxn modelId="{BA460372-E01D-42C9-8CDF-9C5BAC52D900}" type="presOf" srcId="{8491AD96-F15F-4FD0-8E5D-E251243DAD22}" destId="{83FB4A13-E4D5-47C1-A7BB-F161C822C9BD}" srcOrd="0" destOrd="0" presId="urn:microsoft.com/office/officeart/2005/8/layout/vList4#1"/>
    <dgm:cxn modelId="{712C48D7-68B4-4C72-98BA-A5752BBE7DEB}" type="presOf" srcId="{A56864B3-33C4-4F58-817A-AA7AAC30DF11}" destId="{6F4F8620-90DA-4A84-97D2-F9339695EDB7}" srcOrd="1" destOrd="2" presId="urn:microsoft.com/office/officeart/2005/8/layout/vList4#1"/>
    <dgm:cxn modelId="{735D669C-8C91-48CA-9A60-B74358E3648C}" type="presOf" srcId="{92009169-C108-4089-9BC6-81CE8E541A50}" destId="{1EF756BC-389D-405E-840D-10119191DE41}" srcOrd="0" destOrd="3" presId="urn:microsoft.com/office/officeart/2005/8/layout/vList4#1"/>
    <dgm:cxn modelId="{44ACCB1C-7814-4F2F-BF57-5A94D39AB4A2}" type="presOf" srcId="{332C78A9-2F8B-49D5-9ACA-7E4CBC5EC290}" destId="{F59BA4D6-B5E9-47D8-8F7D-0B1BA7721612}" srcOrd="1" destOrd="1" presId="urn:microsoft.com/office/officeart/2005/8/layout/vList4#1"/>
    <dgm:cxn modelId="{27926843-6561-4A5D-AF8C-D35776C57A5A}" srcId="{8491AD96-F15F-4FD0-8E5D-E251243DAD22}" destId="{97C63644-F8FE-42C1-BE9B-009AA0291FBC}" srcOrd="1" destOrd="0" parTransId="{B35359C4-121D-4F66-95AC-EFFBFF365DB6}" sibTransId="{9D296D39-F44C-464C-8589-0DB935F47456}"/>
    <dgm:cxn modelId="{F4DF2F52-CAED-447C-8746-BBACCF5E1D6D}" srcId="{8587620C-9221-4C8C-82E1-98A0FA49F4D3}" destId="{332C78A9-2F8B-49D5-9ACA-7E4CBC5EC290}" srcOrd="0" destOrd="0" parTransId="{C8A7D6E7-FD2A-449C-9B6A-55978F0A6D5F}" sibTransId="{D6FB7CA2-FF28-441F-B6D5-C5E1A38D1106}"/>
    <dgm:cxn modelId="{4D76BA93-E4AD-4804-AD6E-164103E8EAF0}" type="presOf" srcId="{07754D22-019A-424D-A826-0DD0676F989D}" destId="{02C9EDFF-4B26-46A4-83AE-4828CE624D94}" srcOrd="0" destOrd="2" presId="urn:microsoft.com/office/officeart/2005/8/layout/vList4#1"/>
    <dgm:cxn modelId="{792AE3A7-7945-4FB1-BE10-84A19E3C26E9}" srcId="{97C63644-F8FE-42C1-BE9B-009AA0291FBC}" destId="{92009169-C108-4089-9BC6-81CE8E541A50}" srcOrd="2" destOrd="0" parTransId="{4302A824-F7B7-4D00-9736-B95010FC8CC3}" sibTransId="{9FF76332-0E9E-47BA-AF79-18A5C3A81058}"/>
    <dgm:cxn modelId="{5014A33D-3424-4829-8A3D-48EAE947326B}" type="presOf" srcId="{6CB2DD2E-3EEA-4EE2-83F1-664394E1939C}" destId="{A7D8F12A-DC76-43C9-8654-B0B987A13A4B}" srcOrd="0" destOrd="1" presId="urn:microsoft.com/office/officeart/2005/8/layout/vList4#1"/>
    <dgm:cxn modelId="{7B0DB151-A68B-42A8-B493-7685A9B2A53F}" type="presOf" srcId="{2E4039AE-C435-41FC-B27B-0015024EEA3F}" destId="{1EF756BC-389D-405E-840D-10119191DE41}" srcOrd="0" destOrd="4" presId="urn:microsoft.com/office/officeart/2005/8/layout/vList4#1"/>
    <dgm:cxn modelId="{1DDF52CF-76BB-4009-BC21-25B4B06B5E5C}" type="presOf" srcId="{79E64F6F-E485-446D-B84E-7807DFB2B721}" destId="{B0E590B6-C236-494C-BD08-B90FED54DF4A}" srcOrd="0" destOrd="1" presId="urn:microsoft.com/office/officeart/2005/8/layout/vList4#1"/>
    <dgm:cxn modelId="{190403D3-F8D5-4409-B07C-16821EC4B61F}" type="presOf" srcId="{A56864B3-33C4-4F58-817A-AA7AAC30DF11}" destId="{A7D8F12A-DC76-43C9-8654-B0B987A13A4B}" srcOrd="0" destOrd="2" presId="urn:microsoft.com/office/officeart/2005/8/layout/vList4#1"/>
    <dgm:cxn modelId="{6D180760-97C4-4CCD-BF2B-4FF5AC44CF7D}" type="presOf" srcId="{644A06B6-3C58-4903-A0E2-CCAE9D74CB8B}" destId="{1EF756BC-389D-405E-840D-10119191DE41}" srcOrd="0" destOrd="1" presId="urn:microsoft.com/office/officeart/2005/8/layout/vList4#1"/>
    <dgm:cxn modelId="{E35C8B86-055A-4A2F-99BC-2B2AC5C267BF}" type="presOf" srcId="{5FD943BD-0D22-46E3-A69E-4FFB04B9A5FB}" destId="{02C9EDFF-4B26-46A4-83AE-4828CE624D94}" srcOrd="0" destOrd="3" presId="urn:microsoft.com/office/officeart/2005/8/layout/vList4#1"/>
    <dgm:cxn modelId="{3877A3B2-E9F2-4E36-86A0-249F978D8DA2}" srcId="{8491AD96-F15F-4FD0-8E5D-E251243DAD22}" destId="{F095A5ED-2CA2-4BAB-948A-AFA02AD88E7B}" srcOrd="2" destOrd="0" parTransId="{FF4DE57B-8C4B-4D7D-8D04-F54C6E753468}" sibTransId="{81E51250-64A1-4396-9A12-9CE5FC833207}"/>
    <dgm:cxn modelId="{7F865C6C-6718-48D5-98A5-34FFBF16C7E9}" type="presOf" srcId="{8587620C-9221-4C8C-82E1-98A0FA49F4D3}" destId="{F59BA4D6-B5E9-47D8-8F7D-0B1BA7721612}" srcOrd="1" destOrd="0" presId="urn:microsoft.com/office/officeart/2005/8/layout/vList4#1"/>
    <dgm:cxn modelId="{FF9DC8EB-5CD1-4F25-AADA-A530B806F5EA}" srcId="{8491AD96-F15F-4FD0-8E5D-E251243DAD22}" destId="{8587620C-9221-4C8C-82E1-98A0FA49F4D3}" srcOrd="3" destOrd="0" parTransId="{98EAEF5E-2B50-4E43-8631-D901D92671EB}" sibTransId="{35B2ED06-6377-4575-A08C-5DADBE32E144}"/>
    <dgm:cxn modelId="{1566CF0D-99EA-4F75-8BC6-FB5912FABE32}" type="presOf" srcId="{6CB2DD2E-3EEA-4EE2-83F1-664394E1939C}" destId="{6F4F8620-90DA-4A84-97D2-F9339695EDB7}" srcOrd="1" destOrd="1" presId="urn:microsoft.com/office/officeart/2005/8/layout/vList4#1"/>
    <dgm:cxn modelId="{757900AA-1803-4C91-B1AE-4D47DA9F600A}" type="presOf" srcId="{2E4039AE-C435-41FC-B27B-0015024EEA3F}" destId="{D7E48E08-1018-4526-961B-C2DE58137DD3}" srcOrd="1" destOrd="4" presId="urn:microsoft.com/office/officeart/2005/8/layout/vList4#1"/>
    <dgm:cxn modelId="{082A608C-0141-4533-AEE2-FADD3B0FC6DD}" type="presOf" srcId="{92009169-C108-4089-9BC6-81CE8E541A50}" destId="{D7E48E08-1018-4526-961B-C2DE58137DD3}" srcOrd="1" destOrd="3" presId="urn:microsoft.com/office/officeart/2005/8/layout/vList4#1"/>
    <dgm:cxn modelId="{06802C4A-5D6D-4D4A-A379-02CCDF2BA74D}" srcId="{F095A5ED-2CA2-4BAB-948A-AFA02AD88E7B}" destId="{73543EFA-D47D-4932-91DF-36FE99DE4139}" srcOrd="1" destOrd="0" parTransId="{07F750F5-2EE9-404A-BE00-8F56E59DB123}" sibTransId="{BDD93240-F961-417D-AD10-E77C19CECCAB}"/>
    <dgm:cxn modelId="{1DA20907-2BBB-406B-BF89-F9F06C88F2B5}" type="presOf" srcId="{FC190428-1C93-43F2-B0C3-1B0F95380C39}" destId="{B0E590B6-C236-494C-BD08-B90FED54DF4A}" srcOrd="0" destOrd="3" presId="urn:microsoft.com/office/officeart/2005/8/layout/vList4#1"/>
    <dgm:cxn modelId="{08923C62-8556-458C-AA8D-B3B7D674B61A}" type="presOf" srcId="{644A06B6-3C58-4903-A0E2-CCAE9D74CB8B}" destId="{D7E48E08-1018-4526-961B-C2DE58137DD3}" srcOrd="1" destOrd="1" presId="urn:microsoft.com/office/officeart/2005/8/layout/vList4#1"/>
    <dgm:cxn modelId="{3474376A-4B78-419D-90EC-E9095D41CD26}" type="presOf" srcId="{73543EFA-D47D-4932-91DF-36FE99DE4139}" destId="{3E47ECA2-2159-443B-8ECB-663C2E7BC2B7}" srcOrd="1" destOrd="2" presId="urn:microsoft.com/office/officeart/2005/8/layout/vList4#1"/>
    <dgm:cxn modelId="{704EFC65-5C7D-4AA4-9F99-C17ED50A8697}" type="presOf" srcId="{F095A5ED-2CA2-4BAB-948A-AFA02AD88E7B}" destId="{B0E590B6-C236-494C-BD08-B90FED54DF4A}" srcOrd="0" destOrd="0" presId="urn:microsoft.com/office/officeart/2005/8/layout/vList4#1"/>
    <dgm:cxn modelId="{4FE41C94-4FE5-4E36-B1CF-BA9603F5A3AC}" type="presOf" srcId="{F0949FDB-BF0D-401F-8769-EDE95EB9D771}" destId="{6F4F8620-90DA-4A84-97D2-F9339695EDB7}" srcOrd="1" destOrd="3" presId="urn:microsoft.com/office/officeart/2005/8/layout/vList4#1"/>
    <dgm:cxn modelId="{C4D941ED-78D6-4F37-BC7A-CEA27989C8E2}" type="presOf" srcId="{8587620C-9221-4C8C-82E1-98A0FA49F4D3}" destId="{02C9EDFF-4B26-46A4-83AE-4828CE624D94}" srcOrd="0" destOrd="0" presId="urn:microsoft.com/office/officeart/2005/8/layout/vList4#1"/>
    <dgm:cxn modelId="{327595E6-AEB8-460B-99D4-564CCD07631F}" type="presOf" srcId="{79E64F6F-E485-446D-B84E-7807DFB2B721}" destId="{3E47ECA2-2159-443B-8ECB-663C2E7BC2B7}" srcOrd="1" destOrd="1" presId="urn:microsoft.com/office/officeart/2005/8/layout/vList4#1"/>
    <dgm:cxn modelId="{31446A9F-26E5-41DA-B93A-9BD36D210FD9}" type="presOf" srcId="{F095A5ED-2CA2-4BAB-948A-AFA02AD88E7B}" destId="{3E47ECA2-2159-443B-8ECB-663C2E7BC2B7}" srcOrd="1" destOrd="0" presId="urn:microsoft.com/office/officeart/2005/8/layout/vList4#1"/>
    <dgm:cxn modelId="{AFAB6006-337A-4AF1-BA8D-F7A6CF6137D3}" srcId="{8587620C-9221-4C8C-82E1-98A0FA49F4D3}" destId="{07754D22-019A-424D-A826-0DD0676F989D}" srcOrd="1" destOrd="0" parTransId="{7A5C5463-7BB7-4D59-A207-8A4C6EB60960}" sibTransId="{1BA4A7B3-8DE4-4187-AEF2-F5CA8871AEFC}"/>
    <dgm:cxn modelId="{9D28D11B-0955-4AD4-96EE-792FD09CFF83}" type="presOf" srcId="{5FD943BD-0D22-46E3-A69E-4FFB04B9A5FB}" destId="{F59BA4D6-B5E9-47D8-8F7D-0B1BA7721612}" srcOrd="1" destOrd="3" presId="urn:microsoft.com/office/officeart/2005/8/layout/vList4#1"/>
    <dgm:cxn modelId="{C8644E6A-9D5A-432F-98B7-5AF1101D4186}" type="presOf" srcId="{2B5A7469-1797-43E9-814A-1425CC668FD7}" destId="{D7E48E08-1018-4526-961B-C2DE58137DD3}" srcOrd="1" destOrd="2" presId="urn:microsoft.com/office/officeart/2005/8/layout/vList4#1"/>
    <dgm:cxn modelId="{4652750F-0D8B-4BFA-A9B9-AC0604B49A78}" type="presOf" srcId="{97C63644-F8FE-42C1-BE9B-009AA0291FBC}" destId="{1EF756BC-389D-405E-840D-10119191DE41}" srcOrd="0" destOrd="0" presId="urn:microsoft.com/office/officeart/2005/8/layout/vList4#1"/>
    <dgm:cxn modelId="{F2FDD600-2C34-4B0C-BC06-EF8C30407BE5}" type="presOf" srcId="{F0949FDB-BF0D-401F-8769-EDE95EB9D771}" destId="{A7D8F12A-DC76-43C9-8654-B0B987A13A4B}" srcOrd="0" destOrd="3" presId="urn:microsoft.com/office/officeart/2005/8/layout/vList4#1"/>
    <dgm:cxn modelId="{28186F70-EE2E-4CE5-9B33-F6C099468376}" srcId="{97C63644-F8FE-42C1-BE9B-009AA0291FBC}" destId="{2E4039AE-C435-41FC-B27B-0015024EEA3F}" srcOrd="3" destOrd="0" parTransId="{1D611A6A-57A7-436C-A6E1-3188F6FA73E2}" sibTransId="{C8F35FD7-8279-4927-9C3E-54E7C1174E91}"/>
    <dgm:cxn modelId="{16059F78-04AA-4D36-BF9B-52BEDC06A002}" srcId="{F095A5ED-2CA2-4BAB-948A-AFA02AD88E7B}" destId="{79E64F6F-E485-446D-B84E-7807DFB2B721}" srcOrd="0" destOrd="0" parTransId="{6E9C2E6C-61E5-4774-B1EE-7DFB9CF81548}" sibTransId="{9F981CB2-60FC-47D5-A0A6-5AA766F79EB1}"/>
    <dgm:cxn modelId="{71D089BA-C65B-43F3-8FE2-1A4BDAA9614B}" type="presOf" srcId="{73543EFA-D47D-4932-91DF-36FE99DE4139}" destId="{B0E590B6-C236-494C-BD08-B90FED54DF4A}" srcOrd="0" destOrd="2" presId="urn:microsoft.com/office/officeart/2005/8/layout/vList4#1"/>
    <dgm:cxn modelId="{6234AED3-1DF9-4729-837D-3D4CF6A80FC6}" srcId="{97C63644-F8FE-42C1-BE9B-009AA0291FBC}" destId="{2B5A7469-1797-43E9-814A-1425CC668FD7}" srcOrd="1" destOrd="0" parTransId="{59596502-D63A-4DCD-BB1D-71602D19CAC8}" sibTransId="{CC45D75F-7E86-4400-8D3E-825DE0297097}"/>
    <dgm:cxn modelId="{F4F72925-41B6-4625-9E0D-9D504D5A1FBD}" srcId="{8491AD96-F15F-4FD0-8E5D-E251243DAD22}" destId="{01315560-9421-4228-9FA2-E8D6758213EE}" srcOrd="0" destOrd="0" parTransId="{BF4D7A72-2D5C-4C21-BD97-04CD36AB5D25}" sibTransId="{9278676B-E383-42D6-9044-F82C789E5E3A}"/>
    <dgm:cxn modelId="{514D58A8-4EB2-41CC-8EF7-396FD11027B4}" type="presOf" srcId="{97C63644-F8FE-42C1-BE9B-009AA0291FBC}" destId="{D7E48E08-1018-4526-961B-C2DE58137DD3}" srcOrd="1" destOrd="0" presId="urn:microsoft.com/office/officeart/2005/8/layout/vList4#1"/>
    <dgm:cxn modelId="{9F4A6263-CB70-4C2A-88C7-C25A98ACC008}" type="presOf" srcId="{01315560-9421-4228-9FA2-E8D6758213EE}" destId="{A7D8F12A-DC76-43C9-8654-B0B987A13A4B}" srcOrd="0" destOrd="0" presId="urn:microsoft.com/office/officeart/2005/8/layout/vList4#1"/>
    <dgm:cxn modelId="{7B7FFD21-D61E-4CB7-B45E-69B366A5FF4F}" type="presOf" srcId="{332C78A9-2F8B-49D5-9ACA-7E4CBC5EC290}" destId="{02C9EDFF-4B26-46A4-83AE-4828CE624D94}" srcOrd="0" destOrd="1" presId="urn:microsoft.com/office/officeart/2005/8/layout/vList4#1"/>
    <dgm:cxn modelId="{B59B7171-6556-44CA-A987-6EBB2674A4D6}" srcId="{F095A5ED-2CA2-4BAB-948A-AFA02AD88E7B}" destId="{FC190428-1C93-43F2-B0C3-1B0F95380C39}" srcOrd="2" destOrd="0" parTransId="{3CA13FB4-1088-4A41-ABA0-355C89CD2C9B}" sibTransId="{DD88D720-25AF-4C43-8836-FAA60E4714A0}"/>
    <dgm:cxn modelId="{20598CFC-74F4-43A7-929C-A012CBC0B567}" srcId="{01315560-9421-4228-9FA2-E8D6758213EE}" destId="{F0949FDB-BF0D-401F-8769-EDE95EB9D771}" srcOrd="2" destOrd="0" parTransId="{25F887D0-38D7-4EFC-A5A6-4B49616F4CB4}" sibTransId="{FD0484C9-CBBC-4408-97CA-C3583248F5EA}"/>
    <dgm:cxn modelId="{8BE7C12A-8E89-459E-8A9D-8234023626BB}" type="presOf" srcId="{2B5A7469-1797-43E9-814A-1425CC668FD7}" destId="{1EF756BC-389D-405E-840D-10119191DE41}" srcOrd="0" destOrd="2" presId="urn:microsoft.com/office/officeart/2005/8/layout/vList4#1"/>
    <dgm:cxn modelId="{3229921C-5E8E-419A-9258-EB39668EC3F6}" type="presOf" srcId="{01315560-9421-4228-9FA2-E8D6758213EE}" destId="{6F4F8620-90DA-4A84-97D2-F9339695EDB7}" srcOrd="1" destOrd="0" presId="urn:microsoft.com/office/officeart/2005/8/layout/vList4#1"/>
    <dgm:cxn modelId="{8BF206B8-16F1-4243-BCA2-0019A9E1FDC6}" type="presOf" srcId="{FC190428-1C93-43F2-B0C3-1B0F95380C39}" destId="{3E47ECA2-2159-443B-8ECB-663C2E7BC2B7}" srcOrd="1" destOrd="3" presId="urn:microsoft.com/office/officeart/2005/8/layout/vList4#1"/>
    <dgm:cxn modelId="{1946E79D-E037-4ECF-9B98-75BD9F75572B}" srcId="{01315560-9421-4228-9FA2-E8D6758213EE}" destId="{6CB2DD2E-3EEA-4EE2-83F1-664394E1939C}" srcOrd="0" destOrd="0" parTransId="{DBB81AE5-E7C9-404A-89F4-7E9EEAAF9318}" sibTransId="{53961D6C-230B-4F73-8681-F97F6922D163}"/>
    <dgm:cxn modelId="{1EE94CB2-3340-4443-8514-32B1954BB976}" type="presParOf" srcId="{83FB4A13-E4D5-47C1-A7BB-F161C822C9BD}" destId="{5C44E48D-3A2C-4ED1-B618-7E745143607C}" srcOrd="0" destOrd="0" presId="urn:microsoft.com/office/officeart/2005/8/layout/vList4#1"/>
    <dgm:cxn modelId="{E5FB75DE-F728-4F96-836A-544D87FABEE4}" type="presParOf" srcId="{5C44E48D-3A2C-4ED1-B618-7E745143607C}" destId="{A7D8F12A-DC76-43C9-8654-B0B987A13A4B}" srcOrd="0" destOrd="0" presId="urn:microsoft.com/office/officeart/2005/8/layout/vList4#1"/>
    <dgm:cxn modelId="{284F7D7F-7006-4467-B39B-9DA949FBB6F3}" type="presParOf" srcId="{5C44E48D-3A2C-4ED1-B618-7E745143607C}" destId="{9F27979E-70EC-48F8-8C3E-4815F7610AD4}" srcOrd="1" destOrd="0" presId="urn:microsoft.com/office/officeart/2005/8/layout/vList4#1"/>
    <dgm:cxn modelId="{1CB941CA-7A2F-4B3D-9FD5-CF6C728ABDD0}" type="presParOf" srcId="{5C44E48D-3A2C-4ED1-B618-7E745143607C}" destId="{6F4F8620-90DA-4A84-97D2-F9339695EDB7}" srcOrd="2" destOrd="0" presId="urn:microsoft.com/office/officeart/2005/8/layout/vList4#1"/>
    <dgm:cxn modelId="{A75A77BC-CD4C-441C-8292-116318C9298D}" type="presParOf" srcId="{83FB4A13-E4D5-47C1-A7BB-F161C822C9BD}" destId="{2FDF5577-D994-4476-8F18-14ACA3E553F9}" srcOrd="1" destOrd="0" presId="urn:microsoft.com/office/officeart/2005/8/layout/vList4#1"/>
    <dgm:cxn modelId="{EB8C824B-01E3-4552-A6A3-9845E3FB917E}" type="presParOf" srcId="{83FB4A13-E4D5-47C1-A7BB-F161C822C9BD}" destId="{0CF005D5-1B84-4D88-83BB-AB89101320A1}" srcOrd="2" destOrd="0" presId="urn:microsoft.com/office/officeart/2005/8/layout/vList4#1"/>
    <dgm:cxn modelId="{7D47848C-673F-4992-AAB4-93A9E86BBFE0}" type="presParOf" srcId="{0CF005D5-1B84-4D88-83BB-AB89101320A1}" destId="{1EF756BC-389D-405E-840D-10119191DE41}" srcOrd="0" destOrd="0" presId="urn:microsoft.com/office/officeart/2005/8/layout/vList4#1"/>
    <dgm:cxn modelId="{BE3888AB-65DD-4C03-A8B8-82D4D92E617B}" type="presParOf" srcId="{0CF005D5-1B84-4D88-83BB-AB89101320A1}" destId="{19CC19B7-2366-4B77-906E-9399B0340794}" srcOrd="1" destOrd="0" presId="urn:microsoft.com/office/officeart/2005/8/layout/vList4#1"/>
    <dgm:cxn modelId="{DD4387FB-6315-46EE-9752-AE6A6FD7BAF7}" type="presParOf" srcId="{0CF005D5-1B84-4D88-83BB-AB89101320A1}" destId="{D7E48E08-1018-4526-961B-C2DE58137DD3}" srcOrd="2" destOrd="0" presId="urn:microsoft.com/office/officeart/2005/8/layout/vList4#1"/>
    <dgm:cxn modelId="{20499350-0C45-4123-91DA-15E97033CBEE}" type="presParOf" srcId="{83FB4A13-E4D5-47C1-A7BB-F161C822C9BD}" destId="{0CC8CA18-ED0B-4598-AE93-E5AA8CEBFF59}" srcOrd="3" destOrd="0" presId="urn:microsoft.com/office/officeart/2005/8/layout/vList4#1"/>
    <dgm:cxn modelId="{4B8D974D-9D80-476B-8D97-8F08B655BA09}" type="presParOf" srcId="{83FB4A13-E4D5-47C1-A7BB-F161C822C9BD}" destId="{4903C613-C9FD-47C2-BB85-4DBC88F64EE0}" srcOrd="4" destOrd="0" presId="urn:microsoft.com/office/officeart/2005/8/layout/vList4#1"/>
    <dgm:cxn modelId="{246D10DA-491B-421D-9A7D-828B76D67C21}" type="presParOf" srcId="{4903C613-C9FD-47C2-BB85-4DBC88F64EE0}" destId="{B0E590B6-C236-494C-BD08-B90FED54DF4A}" srcOrd="0" destOrd="0" presId="urn:microsoft.com/office/officeart/2005/8/layout/vList4#1"/>
    <dgm:cxn modelId="{7BBDCDEE-1E78-4DED-AA44-C1F12275CAE2}" type="presParOf" srcId="{4903C613-C9FD-47C2-BB85-4DBC88F64EE0}" destId="{39E12170-A53E-4E71-9A15-B8BE1D269DE5}" srcOrd="1" destOrd="0" presId="urn:microsoft.com/office/officeart/2005/8/layout/vList4#1"/>
    <dgm:cxn modelId="{9B759EF8-E7D9-461B-828D-204BF734B270}" type="presParOf" srcId="{4903C613-C9FD-47C2-BB85-4DBC88F64EE0}" destId="{3E47ECA2-2159-443B-8ECB-663C2E7BC2B7}" srcOrd="2" destOrd="0" presId="urn:microsoft.com/office/officeart/2005/8/layout/vList4#1"/>
    <dgm:cxn modelId="{362C5487-A39B-4F9A-A616-48CD92E71941}" type="presParOf" srcId="{83FB4A13-E4D5-47C1-A7BB-F161C822C9BD}" destId="{CA88D990-D9AE-42CB-9389-CD96C5B0E3CF}" srcOrd="5" destOrd="0" presId="urn:microsoft.com/office/officeart/2005/8/layout/vList4#1"/>
    <dgm:cxn modelId="{8EA5838B-DB4B-4A46-ADC9-01E0EFD69B9B}" type="presParOf" srcId="{83FB4A13-E4D5-47C1-A7BB-F161C822C9BD}" destId="{6F47FA63-0141-497C-996A-A650988C1FFF}" srcOrd="6" destOrd="0" presId="urn:microsoft.com/office/officeart/2005/8/layout/vList4#1"/>
    <dgm:cxn modelId="{6CB65D5B-FE63-4F9F-A9EF-993E62F2C3EF}" type="presParOf" srcId="{6F47FA63-0141-497C-996A-A650988C1FFF}" destId="{02C9EDFF-4B26-46A4-83AE-4828CE624D94}" srcOrd="0" destOrd="0" presId="urn:microsoft.com/office/officeart/2005/8/layout/vList4#1"/>
    <dgm:cxn modelId="{7D2152FB-60A2-4E07-B408-47AAD65F629A}" type="presParOf" srcId="{6F47FA63-0141-497C-996A-A650988C1FFF}" destId="{C16CBDDB-969B-4ECE-8976-992A851601C9}" srcOrd="1" destOrd="0" presId="urn:microsoft.com/office/officeart/2005/8/layout/vList4#1"/>
    <dgm:cxn modelId="{5021CEBE-97E4-4647-A626-7974C8C2A803}" type="presParOf" srcId="{6F47FA63-0141-497C-996A-A650988C1FFF}" destId="{F59BA4D6-B5E9-47D8-8F7D-0B1BA772161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13DD16-DC76-42B6-9272-F5A4E1265F6C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9667303D-7A3C-427D-B113-6B2E854702FF}">
      <dgm:prSet phldrT="[Текст]"/>
      <dgm:spPr>
        <a:ln>
          <a:solidFill>
            <a:srgbClr val="996600"/>
          </a:solidFill>
        </a:ln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Планируемые результаты освоения обучающимися ООП ООО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F659414B-BFFE-4A6F-9874-1DFFF9BCD948}" type="parTrans" cxnId="{4402AD41-56EC-4C9A-B9D0-4266695D42E6}">
      <dgm:prSet/>
      <dgm:spPr/>
      <dgm:t>
        <a:bodyPr/>
        <a:lstStyle/>
        <a:p>
          <a:endParaRPr lang="ru-RU"/>
        </a:p>
      </dgm:t>
    </dgm:pt>
    <dgm:pt modelId="{A401902B-B3A0-4209-AEE0-9076D075C898}" type="sibTrans" cxnId="{4402AD41-56EC-4C9A-B9D0-4266695D42E6}">
      <dgm:prSet/>
      <dgm:spPr/>
      <dgm:t>
        <a:bodyPr/>
        <a:lstStyle/>
        <a:p>
          <a:endParaRPr lang="ru-RU"/>
        </a:p>
      </dgm:t>
    </dgm:pt>
    <dgm:pt modelId="{879FB5F3-652D-401E-98E0-2CF89B74FAD7}">
      <dgm:prSet phldrT="[Текст]"/>
      <dgm:spPr>
        <a:ln>
          <a:solidFill>
            <a:srgbClr val="996600"/>
          </a:solidFill>
        </a:ln>
      </dgm:spPr>
      <dgm:t>
        <a:bodyPr/>
        <a:lstStyle/>
        <a:p>
          <a:r>
            <a:rPr lang="ru-RU" dirty="0" smtClean="0"/>
            <a:t>Общие положения</a:t>
          </a:r>
          <a:endParaRPr lang="ru-RU" dirty="0"/>
        </a:p>
      </dgm:t>
    </dgm:pt>
    <dgm:pt modelId="{188FBA03-BF8C-4CBA-A60B-276246EFA57F}" type="parTrans" cxnId="{8577F635-DE88-4C9B-AD15-1F875AF7B8EC}">
      <dgm:prSet/>
      <dgm:spPr/>
      <dgm:t>
        <a:bodyPr/>
        <a:lstStyle/>
        <a:p>
          <a:endParaRPr lang="ru-RU"/>
        </a:p>
      </dgm:t>
    </dgm:pt>
    <dgm:pt modelId="{440C14C1-D9FB-453D-9736-CE59AADCF68A}" type="sibTrans" cxnId="{8577F635-DE88-4C9B-AD15-1F875AF7B8EC}">
      <dgm:prSet/>
      <dgm:spPr/>
      <dgm:t>
        <a:bodyPr/>
        <a:lstStyle/>
        <a:p>
          <a:endParaRPr lang="ru-RU"/>
        </a:p>
      </dgm:t>
    </dgm:pt>
    <dgm:pt modelId="{C7E01422-E077-4388-AB05-D2C1D55BFA6E}">
      <dgm:prSet phldrT="[Текст]"/>
      <dgm:spPr>
        <a:ln>
          <a:solidFill>
            <a:srgbClr val="996600"/>
          </a:solidFill>
        </a:ln>
      </dgm:spPr>
      <dgm:t>
        <a:bodyPr/>
        <a:lstStyle/>
        <a:p>
          <a:r>
            <a:rPr lang="ru-RU" dirty="0" smtClean="0"/>
            <a:t>Планируемые результаты освоения </a:t>
          </a:r>
          <a:r>
            <a:rPr lang="ru-RU" b="1" dirty="0" smtClean="0"/>
            <a:t>учебных</a:t>
          </a:r>
          <a:r>
            <a:rPr lang="ru-RU" dirty="0" smtClean="0"/>
            <a:t>  и </a:t>
          </a:r>
          <a:r>
            <a:rPr lang="ru-RU" b="1" dirty="0" smtClean="0"/>
            <a:t>междисциплинарных</a:t>
          </a:r>
          <a:r>
            <a:rPr lang="ru-RU" dirty="0" smtClean="0"/>
            <a:t> программ</a:t>
          </a:r>
          <a:endParaRPr lang="ru-RU" dirty="0"/>
        </a:p>
      </dgm:t>
    </dgm:pt>
    <dgm:pt modelId="{FDBA8A29-9CC7-440E-9472-96BE820C547F}" type="parTrans" cxnId="{C2FB8E34-CA39-4DC8-BF7F-5B171231506E}">
      <dgm:prSet/>
      <dgm:spPr/>
      <dgm:t>
        <a:bodyPr/>
        <a:lstStyle/>
        <a:p>
          <a:endParaRPr lang="ru-RU"/>
        </a:p>
      </dgm:t>
    </dgm:pt>
    <dgm:pt modelId="{27FC9A5B-08A2-443D-99CB-8454D46A457D}" type="sibTrans" cxnId="{C2FB8E34-CA39-4DC8-BF7F-5B171231506E}">
      <dgm:prSet/>
      <dgm:spPr/>
      <dgm:t>
        <a:bodyPr/>
        <a:lstStyle/>
        <a:p>
          <a:endParaRPr lang="ru-RU"/>
        </a:p>
      </dgm:t>
    </dgm:pt>
    <dgm:pt modelId="{593F92FC-9206-42EE-A54D-72C3A6E4A270}">
      <dgm:prSet phldrT="[Текст]"/>
      <dgm:spPr>
        <a:ln>
          <a:solidFill>
            <a:srgbClr val="996600"/>
          </a:solidFill>
        </a:ln>
      </dgm:spPr>
      <dgm:t>
        <a:bodyPr/>
        <a:lstStyle/>
        <a:p>
          <a:r>
            <a:rPr lang="ru-RU" dirty="0" smtClean="0"/>
            <a:t>Формирование УУД</a:t>
          </a:r>
          <a:endParaRPr lang="ru-RU" dirty="0"/>
        </a:p>
      </dgm:t>
    </dgm:pt>
    <dgm:pt modelId="{A4FEC427-FFD9-4878-AC6B-D2FF2BB49FB2}" type="parTrans" cxnId="{1A0BA206-33FE-45B1-9BC4-67708FB05C8C}">
      <dgm:prSet/>
      <dgm:spPr/>
      <dgm:t>
        <a:bodyPr/>
        <a:lstStyle/>
        <a:p>
          <a:endParaRPr lang="ru-RU"/>
        </a:p>
      </dgm:t>
    </dgm:pt>
    <dgm:pt modelId="{5970B1B8-ED38-4E4C-A96C-65D909F8E493}" type="sibTrans" cxnId="{1A0BA206-33FE-45B1-9BC4-67708FB05C8C}">
      <dgm:prSet/>
      <dgm:spPr/>
      <dgm:t>
        <a:bodyPr/>
        <a:lstStyle/>
        <a:p>
          <a:endParaRPr lang="ru-RU"/>
        </a:p>
      </dgm:t>
    </dgm:pt>
    <dgm:pt modelId="{AEDFDA68-3972-441C-AFE7-E34C28B8E82B}">
      <dgm:prSet phldrT="[Текст]"/>
      <dgm:spPr>
        <a:ln>
          <a:solidFill>
            <a:srgbClr val="9966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Ведущие целевые установки и основные ожидаемые результаты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8E70F02-63AA-4A3C-8FEC-8772CB44A04F}" type="parTrans" cxnId="{8F1BF079-625C-4557-A0FF-732436A8F5DC}">
      <dgm:prSet/>
      <dgm:spPr/>
      <dgm:t>
        <a:bodyPr/>
        <a:lstStyle/>
        <a:p>
          <a:endParaRPr lang="ru-RU"/>
        </a:p>
      </dgm:t>
    </dgm:pt>
    <dgm:pt modelId="{98E4BE90-C339-4D2B-A1D3-18327AAE8B67}" type="sibTrans" cxnId="{8F1BF079-625C-4557-A0FF-732436A8F5DC}">
      <dgm:prSet/>
      <dgm:spPr/>
      <dgm:t>
        <a:bodyPr/>
        <a:lstStyle/>
        <a:p>
          <a:endParaRPr lang="ru-RU"/>
        </a:p>
      </dgm:t>
    </dgm:pt>
    <dgm:pt modelId="{3CEBD64D-3D9C-4902-8E79-F2274E005677}">
      <dgm:prSet phldrT="[Текст]"/>
      <dgm:spPr>
        <a:ln>
          <a:solidFill>
            <a:srgbClr val="996600"/>
          </a:solidFill>
        </a:ln>
      </dgm:spPr>
      <dgm:t>
        <a:bodyPr/>
        <a:lstStyle/>
        <a:p>
          <a:r>
            <a:rPr lang="ru-RU" smtClean="0"/>
            <a:t>Формирование ИКТ-компетентности </a:t>
          </a:r>
          <a:endParaRPr lang="ru-RU" dirty="0"/>
        </a:p>
      </dgm:t>
    </dgm:pt>
    <dgm:pt modelId="{7A371BE3-E5E5-4E0F-A54D-5532FEC01585}" type="parTrans" cxnId="{24E54D2E-DEDA-4208-9659-6723F477D578}">
      <dgm:prSet/>
      <dgm:spPr/>
      <dgm:t>
        <a:bodyPr/>
        <a:lstStyle/>
        <a:p>
          <a:endParaRPr lang="ru-RU"/>
        </a:p>
      </dgm:t>
    </dgm:pt>
    <dgm:pt modelId="{25AB54BC-5ACF-462A-91C5-DDF08307F6FA}" type="sibTrans" cxnId="{24E54D2E-DEDA-4208-9659-6723F477D578}">
      <dgm:prSet/>
      <dgm:spPr/>
      <dgm:t>
        <a:bodyPr/>
        <a:lstStyle/>
        <a:p>
          <a:endParaRPr lang="ru-RU"/>
        </a:p>
      </dgm:t>
    </dgm:pt>
    <dgm:pt modelId="{2BB1B262-1195-4F08-A3D4-4746D6D5CF29}">
      <dgm:prSet phldrT="[Текст]"/>
      <dgm:spPr>
        <a:ln>
          <a:solidFill>
            <a:srgbClr val="996600"/>
          </a:solidFill>
        </a:ln>
      </dgm:spPr>
      <dgm:t>
        <a:bodyPr/>
        <a:lstStyle/>
        <a:p>
          <a:r>
            <a:rPr lang="ru-RU" smtClean="0"/>
            <a:t>Основы учебно-исследовательской и проектной деятельности</a:t>
          </a:r>
          <a:endParaRPr lang="ru-RU" dirty="0"/>
        </a:p>
      </dgm:t>
    </dgm:pt>
    <dgm:pt modelId="{FD43F282-9E76-467B-88FD-B2700E934398}" type="parTrans" cxnId="{F56127F3-0E7B-48C4-909F-4165B2F47A3C}">
      <dgm:prSet/>
      <dgm:spPr/>
      <dgm:t>
        <a:bodyPr/>
        <a:lstStyle/>
        <a:p>
          <a:endParaRPr lang="ru-RU"/>
        </a:p>
      </dgm:t>
    </dgm:pt>
    <dgm:pt modelId="{47D20A33-D950-4302-A040-CD5868988DAD}" type="sibTrans" cxnId="{F56127F3-0E7B-48C4-909F-4165B2F47A3C}">
      <dgm:prSet/>
      <dgm:spPr/>
      <dgm:t>
        <a:bodyPr/>
        <a:lstStyle/>
        <a:p>
          <a:endParaRPr lang="ru-RU"/>
        </a:p>
      </dgm:t>
    </dgm:pt>
    <dgm:pt modelId="{EA179672-B69F-44E1-B57A-7BA5C1041CCC}">
      <dgm:prSet phldrT="[Текст]"/>
      <dgm:spPr>
        <a:ln>
          <a:solidFill>
            <a:srgbClr val="996600"/>
          </a:solidFill>
        </a:ln>
      </dgm:spPr>
      <dgm:t>
        <a:bodyPr/>
        <a:lstStyle/>
        <a:p>
          <a:r>
            <a:rPr lang="ru-RU" smtClean="0"/>
            <a:t>Стратегии смыслового чтения и работа с текстом</a:t>
          </a:r>
          <a:endParaRPr lang="ru-RU" dirty="0"/>
        </a:p>
      </dgm:t>
    </dgm:pt>
    <dgm:pt modelId="{FCCC4F96-1289-4169-B5D6-0DE087AAD7D5}" type="parTrans" cxnId="{2BC82A31-C4AE-463F-A34F-E49A3838C022}">
      <dgm:prSet/>
      <dgm:spPr/>
      <dgm:t>
        <a:bodyPr/>
        <a:lstStyle/>
        <a:p>
          <a:endParaRPr lang="ru-RU"/>
        </a:p>
      </dgm:t>
    </dgm:pt>
    <dgm:pt modelId="{B724402F-299D-4D3F-A961-66186890077F}" type="sibTrans" cxnId="{2BC82A31-C4AE-463F-A34F-E49A3838C022}">
      <dgm:prSet/>
      <dgm:spPr/>
      <dgm:t>
        <a:bodyPr/>
        <a:lstStyle/>
        <a:p>
          <a:endParaRPr lang="ru-RU"/>
        </a:p>
      </dgm:t>
    </dgm:pt>
    <dgm:pt modelId="{589D2A30-D291-41C2-97D0-1561EA630729}">
      <dgm:prSet phldrT="[Текст]"/>
      <dgm:spPr>
        <a:ln>
          <a:solidFill>
            <a:srgbClr val="996600"/>
          </a:solidFill>
        </a:ln>
      </dgm:spPr>
      <dgm:t>
        <a:bodyPr/>
        <a:lstStyle/>
        <a:p>
          <a:r>
            <a:rPr lang="ru-RU" smtClean="0"/>
            <a:t>Планируемые результаты освоения учебных  программ</a:t>
          </a:r>
          <a:endParaRPr lang="ru-RU" dirty="0"/>
        </a:p>
      </dgm:t>
    </dgm:pt>
    <dgm:pt modelId="{24CA91D3-D42E-4C80-94A6-9DA09C16174A}" type="parTrans" cxnId="{D6950938-6901-4D3C-A4CA-0A1E9CC9CDDB}">
      <dgm:prSet/>
      <dgm:spPr/>
      <dgm:t>
        <a:bodyPr/>
        <a:lstStyle/>
        <a:p>
          <a:endParaRPr lang="ru-RU"/>
        </a:p>
      </dgm:t>
    </dgm:pt>
    <dgm:pt modelId="{2F84715D-B6C3-470E-98C0-7E6E45F7E353}" type="sibTrans" cxnId="{D6950938-6901-4D3C-A4CA-0A1E9CC9CDDB}">
      <dgm:prSet/>
      <dgm:spPr/>
      <dgm:t>
        <a:bodyPr/>
        <a:lstStyle/>
        <a:p>
          <a:endParaRPr lang="ru-RU"/>
        </a:p>
      </dgm:t>
    </dgm:pt>
    <dgm:pt modelId="{DAC7C6CD-0DF1-4116-B352-EE3DE67C2FE8}" type="pres">
      <dgm:prSet presAssocID="{DF13DD16-DC76-42B6-9272-F5A4E1265F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86D625F-A1AD-4524-9198-FAB73509F4C1}" type="pres">
      <dgm:prSet presAssocID="{9667303D-7A3C-427D-B113-6B2E854702FF}" presName="hierRoot1" presStyleCnt="0"/>
      <dgm:spPr/>
    </dgm:pt>
    <dgm:pt modelId="{D2A6257B-31BA-4D29-9934-20C729A09B2F}" type="pres">
      <dgm:prSet presAssocID="{9667303D-7A3C-427D-B113-6B2E854702FF}" presName="composite" presStyleCnt="0"/>
      <dgm:spPr/>
    </dgm:pt>
    <dgm:pt modelId="{1B44BD93-D652-44D0-9A57-FA746ADE8A7F}" type="pres">
      <dgm:prSet presAssocID="{9667303D-7A3C-427D-B113-6B2E854702FF}" presName="background" presStyleLbl="node0" presStyleIdx="0" presStyleCnt="1"/>
      <dgm:spPr>
        <a:solidFill>
          <a:srgbClr val="996600"/>
        </a:solidFill>
      </dgm:spPr>
    </dgm:pt>
    <dgm:pt modelId="{139EEDCE-78B7-44AB-9934-903EAF9CA668}" type="pres">
      <dgm:prSet presAssocID="{9667303D-7A3C-427D-B113-6B2E854702FF}" presName="text" presStyleLbl="fgAcc0" presStyleIdx="0" presStyleCnt="1" custScaleX="182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768B77-AD3F-4ECF-8C41-8BE321B37226}" type="pres">
      <dgm:prSet presAssocID="{9667303D-7A3C-427D-B113-6B2E854702FF}" presName="hierChild2" presStyleCnt="0"/>
      <dgm:spPr/>
    </dgm:pt>
    <dgm:pt modelId="{7124254A-8F83-4266-A8BF-F7B07BC52F0E}" type="pres">
      <dgm:prSet presAssocID="{188FBA03-BF8C-4CBA-A60B-276246EFA57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C340F802-23A0-45EE-98FE-3D4871597530}" type="pres">
      <dgm:prSet presAssocID="{879FB5F3-652D-401E-98E0-2CF89B74FAD7}" presName="hierRoot2" presStyleCnt="0"/>
      <dgm:spPr/>
    </dgm:pt>
    <dgm:pt modelId="{ACAE8A80-111F-40A8-B0D9-395CADE8317A}" type="pres">
      <dgm:prSet presAssocID="{879FB5F3-652D-401E-98E0-2CF89B74FAD7}" presName="composite2" presStyleCnt="0"/>
      <dgm:spPr/>
    </dgm:pt>
    <dgm:pt modelId="{4E7D7BA4-66EE-4288-82DC-88682439AD80}" type="pres">
      <dgm:prSet presAssocID="{879FB5F3-652D-401E-98E0-2CF89B74FAD7}" presName="background2" presStyleLbl="node2" presStyleIdx="0" presStyleCnt="3"/>
      <dgm:spPr>
        <a:solidFill>
          <a:srgbClr val="996600"/>
        </a:solidFill>
      </dgm:spPr>
    </dgm:pt>
    <dgm:pt modelId="{A2E52D3C-46B5-4A2F-9F8B-8E2B44A53077}" type="pres">
      <dgm:prSet presAssocID="{879FB5F3-652D-401E-98E0-2CF89B74FAD7}" presName="text2" presStyleLbl="fgAcc2" presStyleIdx="0" presStyleCnt="3" custScaleX="137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726EAE-30AF-4D33-98DD-7C5B079CAB74}" type="pres">
      <dgm:prSet presAssocID="{879FB5F3-652D-401E-98E0-2CF89B74FAD7}" presName="hierChild3" presStyleCnt="0"/>
      <dgm:spPr/>
    </dgm:pt>
    <dgm:pt modelId="{F60F53AE-BFEA-4CD5-8200-82EA0D82EB53}" type="pres">
      <dgm:prSet presAssocID="{FDBA8A29-9CC7-440E-9472-96BE820C547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C99E9DA-B3BA-4226-B82C-6F1285026572}" type="pres">
      <dgm:prSet presAssocID="{C7E01422-E077-4388-AB05-D2C1D55BFA6E}" presName="hierRoot2" presStyleCnt="0"/>
      <dgm:spPr/>
    </dgm:pt>
    <dgm:pt modelId="{52A7B5DD-4282-41BD-8042-A64ED2F50EC8}" type="pres">
      <dgm:prSet presAssocID="{C7E01422-E077-4388-AB05-D2C1D55BFA6E}" presName="composite2" presStyleCnt="0"/>
      <dgm:spPr/>
    </dgm:pt>
    <dgm:pt modelId="{F237E213-51BD-441B-B716-35F85B571698}" type="pres">
      <dgm:prSet presAssocID="{C7E01422-E077-4388-AB05-D2C1D55BFA6E}" presName="background2" presStyleLbl="node2" presStyleIdx="1" presStyleCnt="3"/>
      <dgm:spPr>
        <a:solidFill>
          <a:srgbClr val="996600"/>
        </a:solidFill>
      </dgm:spPr>
    </dgm:pt>
    <dgm:pt modelId="{4174F4C6-CA6C-41DC-B309-95D21434F5EA}" type="pres">
      <dgm:prSet presAssocID="{C7E01422-E077-4388-AB05-D2C1D55BFA6E}" presName="text2" presStyleLbl="fgAcc2" presStyleIdx="1" presStyleCnt="3" custScaleX="137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61AD03-4E75-4B48-88D1-B67BA09CFED9}" type="pres">
      <dgm:prSet presAssocID="{C7E01422-E077-4388-AB05-D2C1D55BFA6E}" presName="hierChild3" presStyleCnt="0"/>
      <dgm:spPr/>
    </dgm:pt>
    <dgm:pt modelId="{05DDD095-0672-4FCD-8B98-3275129ED808}" type="pres">
      <dgm:prSet presAssocID="{A4FEC427-FFD9-4878-AC6B-D2FF2BB49FB2}" presName="Name17" presStyleLbl="parChTrans1D3" presStyleIdx="0" presStyleCnt="5"/>
      <dgm:spPr/>
      <dgm:t>
        <a:bodyPr/>
        <a:lstStyle/>
        <a:p>
          <a:endParaRPr lang="ru-RU"/>
        </a:p>
      </dgm:t>
    </dgm:pt>
    <dgm:pt modelId="{7FBBDF02-B112-42C0-AB90-BF2DEE9AE793}" type="pres">
      <dgm:prSet presAssocID="{593F92FC-9206-42EE-A54D-72C3A6E4A270}" presName="hierRoot3" presStyleCnt="0"/>
      <dgm:spPr/>
    </dgm:pt>
    <dgm:pt modelId="{2EFB747F-668D-40F6-AC6F-A27D1AAA1E72}" type="pres">
      <dgm:prSet presAssocID="{593F92FC-9206-42EE-A54D-72C3A6E4A270}" presName="composite3" presStyleCnt="0"/>
      <dgm:spPr/>
    </dgm:pt>
    <dgm:pt modelId="{ADA9511D-49E2-4EA2-8ECE-A74B716604DF}" type="pres">
      <dgm:prSet presAssocID="{593F92FC-9206-42EE-A54D-72C3A6E4A270}" presName="background3" presStyleLbl="node3" presStyleIdx="0" presStyleCnt="5"/>
      <dgm:spPr>
        <a:solidFill>
          <a:srgbClr val="996600"/>
        </a:solidFill>
      </dgm:spPr>
    </dgm:pt>
    <dgm:pt modelId="{E5D4A3B9-EF85-492F-8174-06AF9184C067}" type="pres">
      <dgm:prSet presAssocID="{593F92FC-9206-42EE-A54D-72C3A6E4A270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F453E2-0F5D-4574-9A57-95067ED546C6}" type="pres">
      <dgm:prSet presAssocID="{593F92FC-9206-42EE-A54D-72C3A6E4A270}" presName="hierChild4" presStyleCnt="0"/>
      <dgm:spPr/>
    </dgm:pt>
    <dgm:pt modelId="{B8454D3B-34AD-4960-B465-11E0615D9766}" type="pres">
      <dgm:prSet presAssocID="{7A371BE3-E5E5-4E0F-A54D-5532FEC01585}" presName="Name17" presStyleLbl="parChTrans1D3" presStyleIdx="1" presStyleCnt="5"/>
      <dgm:spPr/>
      <dgm:t>
        <a:bodyPr/>
        <a:lstStyle/>
        <a:p>
          <a:endParaRPr lang="ru-RU"/>
        </a:p>
      </dgm:t>
    </dgm:pt>
    <dgm:pt modelId="{049E279B-C445-4C8F-88DC-3F9389690C63}" type="pres">
      <dgm:prSet presAssocID="{3CEBD64D-3D9C-4902-8E79-F2274E005677}" presName="hierRoot3" presStyleCnt="0"/>
      <dgm:spPr/>
    </dgm:pt>
    <dgm:pt modelId="{D363E2C8-BD62-4DF3-B81D-AE719CC5E432}" type="pres">
      <dgm:prSet presAssocID="{3CEBD64D-3D9C-4902-8E79-F2274E005677}" presName="composite3" presStyleCnt="0"/>
      <dgm:spPr/>
    </dgm:pt>
    <dgm:pt modelId="{6BB5EA1E-76D8-4008-AA44-11B1E76917F7}" type="pres">
      <dgm:prSet presAssocID="{3CEBD64D-3D9C-4902-8E79-F2274E005677}" presName="background3" presStyleLbl="node3" presStyleIdx="1" presStyleCnt="5"/>
      <dgm:spPr>
        <a:solidFill>
          <a:srgbClr val="FF0000"/>
        </a:solidFill>
      </dgm:spPr>
    </dgm:pt>
    <dgm:pt modelId="{C975C7E3-592D-462E-B313-C1E48C38FE36}" type="pres">
      <dgm:prSet presAssocID="{3CEBD64D-3D9C-4902-8E79-F2274E005677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727BCE-9007-4C8F-B591-F0615D3B3504}" type="pres">
      <dgm:prSet presAssocID="{3CEBD64D-3D9C-4902-8E79-F2274E005677}" presName="hierChild4" presStyleCnt="0"/>
      <dgm:spPr/>
    </dgm:pt>
    <dgm:pt modelId="{241BDC40-6C48-47C6-A12B-D6327EC0E042}" type="pres">
      <dgm:prSet presAssocID="{FD43F282-9E76-467B-88FD-B2700E934398}" presName="Name17" presStyleLbl="parChTrans1D3" presStyleIdx="2" presStyleCnt="5"/>
      <dgm:spPr/>
      <dgm:t>
        <a:bodyPr/>
        <a:lstStyle/>
        <a:p>
          <a:endParaRPr lang="ru-RU"/>
        </a:p>
      </dgm:t>
    </dgm:pt>
    <dgm:pt modelId="{C86E3ED9-EB1B-463E-A9F9-D2F90686B52C}" type="pres">
      <dgm:prSet presAssocID="{2BB1B262-1195-4F08-A3D4-4746D6D5CF29}" presName="hierRoot3" presStyleCnt="0"/>
      <dgm:spPr/>
    </dgm:pt>
    <dgm:pt modelId="{E9795AD0-2745-4F67-9CD8-EFD498B81F05}" type="pres">
      <dgm:prSet presAssocID="{2BB1B262-1195-4F08-A3D4-4746D6D5CF29}" presName="composite3" presStyleCnt="0"/>
      <dgm:spPr/>
    </dgm:pt>
    <dgm:pt modelId="{7F501E10-B758-4080-AF4B-F53AA15903C7}" type="pres">
      <dgm:prSet presAssocID="{2BB1B262-1195-4F08-A3D4-4746D6D5CF29}" presName="background3" presStyleLbl="node3" presStyleIdx="2" presStyleCnt="5"/>
      <dgm:spPr>
        <a:solidFill>
          <a:srgbClr val="996600"/>
        </a:solidFill>
      </dgm:spPr>
    </dgm:pt>
    <dgm:pt modelId="{F7B75C14-8AFD-4906-B1D1-9950E7134855}" type="pres">
      <dgm:prSet presAssocID="{2BB1B262-1195-4F08-A3D4-4746D6D5CF29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4118A2-2504-4832-920C-BD928E78AC6E}" type="pres">
      <dgm:prSet presAssocID="{2BB1B262-1195-4F08-A3D4-4746D6D5CF29}" presName="hierChild4" presStyleCnt="0"/>
      <dgm:spPr/>
    </dgm:pt>
    <dgm:pt modelId="{6783AB9A-EBE6-4047-A5D5-6884B3306C77}" type="pres">
      <dgm:prSet presAssocID="{FCCC4F96-1289-4169-B5D6-0DE087AAD7D5}" presName="Name17" presStyleLbl="parChTrans1D3" presStyleIdx="3" presStyleCnt="5"/>
      <dgm:spPr/>
      <dgm:t>
        <a:bodyPr/>
        <a:lstStyle/>
        <a:p>
          <a:endParaRPr lang="ru-RU"/>
        </a:p>
      </dgm:t>
    </dgm:pt>
    <dgm:pt modelId="{85B01868-1B3B-4C2F-B28D-985E1D22EDE5}" type="pres">
      <dgm:prSet presAssocID="{EA179672-B69F-44E1-B57A-7BA5C1041CCC}" presName="hierRoot3" presStyleCnt="0"/>
      <dgm:spPr/>
    </dgm:pt>
    <dgm:pt modelId="{87F54419-734A-4C9B-8452-66180491469F}" type="pres">
      <dgm:prSet presAssocID="{EA179672-B69F-44E1-B57A-7BA5C1041CCC}" presName="composite3" presStyleCnt="0"/>
      <dgm:spPr/>
    </dgm:pt>
    <dgm:pt modelId="{BDD3922B-F717-4BC3-AE69-ECE50D3A8B31}" type="pres">
      <dgm:prSet presAssocID="{EA179672-B69F-44E1-B57A-7BA5C1041CCC}" presName="background3" presStyleLbl="node3" presStyleIdx="3" presStyleCnt="5"/>
      <dgm:spPr>
        <a:solidFill>
          <a:srgbClr val="996600"/>
        </a:solidFill>
      </dgm:spPr>
    </dgm:pt>
    <dgm:pt modelId="{62C63748-B88F-412A-9B5A-42E8B6D5ED0E}" type="pres">
      <dgm:prSet presAssocID="{EA179672-B69F-44E1-B57A-7BA5C1041CCC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BF69AB-AD68-4C5F-89B2-2EC5483469F6}" type="pres">
      <dgm:prSet presAssocID="{EA179672-B69F-44E1-B57A-7BA5C1041CCC}" presName="hierChild4" presStyleCnt="0"/>
      <dgm:spPr/>
    </dgm:pt>
    <dgm:pt modelId="{947B4E11-206A-48E5-A4DA-C73FBE9EA16A}" type="pres">
      <dgm:prSet presAssocID="{24CA91D3-D42E-4C80-94A6-9DA09C16174A}" presName="Name17" presStyleLbl="parChTrans1D3" presStyleIdx="4" presStyleCnt="5"/>
      <dgm:spPr/>
      <dgm:t>
        <a:bodyPr/>
        <a:lstStyle/>
        <a:p>
          <a:endParaRPr lang="ru-RU"/>
        </a:p>
      </dgm:t>
    </dgm:pt>
    <dgm:pt modelId="{CDA218CB-CFA8-4CA6-B892-46913B880E6E}" type="pres">
      <dgm:prSet presAssocID="{589D2A30-D291-41C2-97D0-1561EA630729}" presName="hierRoot3" presStyleCnt="0"/>
      <dgm:spPr/>
    </dgm:pt>
    <dgm:pt modelId="{BAF03504-3E09-45C8-BD9B-45E556711B9A}" type="pres">
      <dgm:prSet presAssocID="{589D2A30-D291-41C2-97D0-1561EA630729}" presName="composite3" presStyleCnt="0"/>
      <dgm:spPr/>
    </dgm:pt>
    <dgm:pt modelId="{1F16A1D8-130F-4BC5-84A6-1285B17FF07A}" type="pres">
      <dgm:prSet presAssocID="{589D2A30-D291-41C2-97D0-1561EA630729}" presName="background3" presStyleLbl="node3" presStyleIdx="4" presStyleCnt="5"/>
      <dgm:spPr>
        <a:solidFill>
          <a:srgbClr val="996600"/>
        </a:solidFill>
      </dgm:spPr>
    </dgm:pt>
    <dgm:pt modelId="{CE85C0EA-59DC-48B6-BA36-674F1470163E}" type="pres">
      <dgm:prSet presAssocID="{589D2A30-D291-41C2-97D0-1561EA630729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5ABC4E-0C2C-4FF8-A2B4-CB3C565C9F45}" type="pres">
      <dgm:prSet presAssocID="{589D2A30-D291-41C2-97D0-1561EA630729}" presName="hierChild4" presStyleCnt="0"/>
      <dgm:spPr/>
    </dgm:pt>
    <dgm:pt modelId="{47A4993B-8929-4FFC-AEB0-E4DB3522FE97}" type="pres">
      <dgm:prSet presAssocID="{B8E70F02-63AA-4A3C-8FEC-8772CB44A04F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1355355-DCC8-4F4D-959D-A964F38CBF7F}" type="pres">
      <dgm:prSet presAssocID="{AEDFDA68-3972-441C-AFE7-E34C28B8E82B}" presName="hierRoot2" presStyleCnt="0"/>
      <dgm:spPr/>
    </dgm:pt>
    <dgm:pt modelId="{58BD1CB3-0B67-452E-A69D-31DA710CB094}" type="pres">
      <dgm:prSet presAssocID="{AEDFDA68-3972-441C-AFE7-E34C28B8E82B}" presName="composite2" presStyleCnt="0"/>
      <dgm:spPr/>
    </dgm:pt>
    <dgm:pt modelId="{34B8986A-D7CE-420C-B7A0-F54866EFD929}" type="pres">
      <dgm:prSet presAssocID="{AEDFDA68-3972-441C-AFE7-E34C28B8E82B}" presName="background2" presStyleLbl="node2" presStyleIdx="2" presStyleCnt="3"/>
      <dgm:spPr>
        <a:solidFill>
          <a:srgbClr val="996600"/>
        </a:solidFill>
      </dgm:spPr>
    </dgm:pt>
    <dgm:pt modelId="{22BAA091-BA89-4CAC-BFBB-996DDB0A3D56}" type="pres">
      <dgm:prSet presAssocID="{AEDFDA68-3972-441C-AFE7-E34C28B8E82B}" presName="text2" presStyleLbl="fgAcc2" presStyleIdx="2" presStyleCnt="3" custScaleX="137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274EE5-F7CC-4495-B02C-FF3C7E3115A9}" type="pres">
      <dgm:prSet presAssocID="{AEDFDA68-3972-441C-AFE7-E34C28B8E82B}" presName="hierChild3" presStyleCnt="0"/>
      <dgm:spPr/>
    </dgm:pt>
  </dgm:ptLst>
  <dgm:cxnLst>
    <dgm:cxn modelId="{2D6E81B5-C3E0-44FE-ABE3-116D4D2D8F8C}" type="presOf" srcId="{3CEBD64D-3D9C-4902-8E79-F2274E005677}" destId="{C975C7E3-592D-462E-B313-C1E48C38FE36}" srcOrd="0" destOrd="0" presId="urn:microsoft.com/office/officeart/2005/8/layout/hierarchy1"/>
    <dgm:cxn modelId="{2BC82A31-C4AE-463F-A34F-E49A3838C022}" srcId="{C7E01422-E077-4388-AB05-D2C1D55BFA6E}" destId="{EA179672-B69F-44E1-B57A-7BA5C1041CCC}" srcOrd="3" destOrd="0" parTransId="{FCCC4F96-1289-4169-B5D6-0DE087AAD7D5}" sibTransId="{B724402F-299D-4D3F-A961-66186890077F}"/>
    <dgm:cxn modelId="{8577F635-DE88-4C9B-AD15-1F875AF7B8EC}" srcId="{9667303D-7A3C-427D-B113-6B2E854702FF}" destId="{879FB5F3-652D-401E-98E0-2CF89B74FAD7}" srcOrd="0" destOrd="0" parTransId="{188FBA03-BF8C-4CBA-A60B-276246EFA57F}" sibTransId="{440C14C1-D9FB-453D-9736-CE59AADCF68A}"/>
    <dgm:cxn modelId="{70B977E6-081E-4243-B7EF-61A8311A9885}" type="presOf" srcId="{A4FEC427-FFD9-4878-AC6B-D2FF2BB49FB2}" destId="{05DDD095-0672-4FCD-8B98-3275129ED808}" srcOrd="0" destOrd="0" presId="urn:microsoft.com/office/officeart/2005/8/layout/hierarchy1"/>
    <dgm:cxn modelId="{8202FF33-A886-49AC-9641-2F8AE0CB806F}" type="presOf" srcId="{589D2A30-D291-41C2-97D0-1561EA630729}" destId="{CE85C0EA-59DC-48B6-BA36-674F1470163E}" srcOrd="0" destOrd="0" presId="urn:microsoft.com/office/officeart/2005/8/layout/hierarchy1"/>
    <dgm:cxn modelId="{6067A806-EA55-4233-B9FF-E3D3BD502E3B}" type="presOf" srcId="{7A371BE3-E5E5-4E0F-A54D-5532FEC01585}" destId="{B8454D3B-34AD-4960-B465-11E0615D9766}" srcOrd="0" destOrd="0" presId="urn:microsoft.com/office/officeart/2005/8/layout/hierarchy1"/>
    <dgm:cxn modelId="{24E54D2E-DEDA-4208-9659-6723F477D578}" srcId="{C7E01422-E077-4388-AB05-D2C1D55BFA6E}" destId="{3CEBD64D-3D9C-4902-8E79-F2274E005677}" srcOrd="1" destOrd="0" parTransId="{7A371BE3-E5E5-4E0F-A54D-5532FEC01585}" sibTransId="{25AB54BC-5ACF-462A-91C5-DDF08307F6FA}"/>
    <dgm:cxn modelId="{E9A11273-31A3-4C5C-8452-FE3E687079F2}" type="presOf" srcId="{FD43F282-9E76-467B-88FD-B2700E934398}" destId="{241BDC40-6C48-47C6-A12B-D6327EC0E042}" srcOrd="0" destOrd="0" presId="urn:microsoft.com/office/officeart/2005/8/layout/hierarchy1"/>
    <dgm:cxn modelId="{09F80AFB-3A15-4AA2-99CF-85BF1A2A2B2A}" type="presOf" srcId="{9667303D-7A3C-427D-B113-6B2E854702FF}" destId="{139EEDCE-78B7-44AB-9934-903EAF9CA668}" srcOrd="0" destOrd="0" presId="urn:microsoft.com/office/officeart/2005/8/layout/hierarchy1"/>
    <dgm:cxn modelId="{6674A1CA-5C3D-45CF-A3E3-3B9E29F79598}" type="presOf" srcId="{AEDFDA68-3972-441C-AFE7-E34C28B8E82B}" destId="{22BAA091-BA89-4CAC-BFBB-996DDB0A3D56}" srcOrd="0" destOrd="0" presId="urn:microsoft.com/office/officeart/2005/8/layout/hierarchy1"/>
    <dgm:cxn modelId="{32F68100-3160-4F88-AC4B-2B1526F73435}" type="presOf" srcId="{FCCC4F96-1289-4169-B5D6-0DE087AAD7D5}" destId="{6783AB9A-EBE6-4047-A5D5-6884B3306C77}" srcOrd="0" destOrd="0" presId="urn:microsoft.com/office/officeart/2005/8/layout/hierarchy1"/>
    <dgm:cxn modelId="{F56127F3-0E7B-48C4-909F-4165B2F47A3C}" srcId="{C7E01422-E077-4388-AB05-D2C1D55BFA6E}" destId="{2BB1B262-1195-4F08-A3D4-4746D6D5CF29}" srcOrd="2" destOrd="0" parTransId="{FD43F282-9E76-467B-88FD-B2700E934398}" sibTransId="{47D20A33-D950-4302-A040-CD5868988DAD}"/>
    <dgm:cxn modelId="{8F1BF079-625C-4557-A0FF-732436A8F5DC}" srcId="{9667303D-7A3C-427D-B113-6B2E854702FF}" destId="{AEDFDA68-3972-441C-AFE7-E34C28B8E82B}" srcOrd="2" destOrd="0" parTransId="{B8E70F02-63AA-4A3C-8FEC-8772CB44A04F}" sibTransId="{98E4BE90-C339-4D2B-A1D3-18327AAE8B67}"/>
    <dgm:cxn modelId="{DF3CB1F4-8B69-4B1C-BBD5-39F118C3BEDB}" type="presOf" srcId="{B8E70F02-63AA-4A3C-8FEC-8772CB44A04F}" destId="{47A4993B-8929-4FFC-AEB0-E4DB3522FE97}" srcOrd="0" destOrd="0" presId="urn:microsoft.com/office/officeart/2005/8/layout/hierarchy1"/>
    <dgm:cxn modelId="{69160E53-B861-4987-B3C6-AFF9F67A4DE3}" type="presOf" srcId="{188FBA03-BF8C-4CBA-A60B-276246EFA57F}" destId="{7124254A-8F83-4266-A8BF-F7B07BC52F0E}" srcOrd="0" destOrd="0" presId="urn:microsoft.com/office/officeart/2005/8/layout/hierarchy1"/>
    <dgm:cxn modelId="{C2FB8E34-CA39-4DC8-BF7F-5B171231506E}" srcId="{9667303D-7A3C-427D-B113-6B2E854702FF}" destId="{C7E01422-E077-4388-AB05-D2C1D55BFA6E}" srcOrd="1" destOrd="0" parTransId="{FDBA8A29-9CC7-440E-9472-96BE820C547F}" sibTransId="{27FC9A5B-08A2-443D-99CB-8454D46A457D}"/>
    <dgm:cxn modelId="{EDE94DB1-DE14-4925-91A7-DF7832AB53DF}" type="presOf" srcId="{DF13DD16-DC76-42B6-9272-F5A4E1265F6C}" destId="{DAC7C6CD-0DF1-4116-B352-EE3DE67C2FE8}" srcOrd="0" destOrd="0" presId="urn:microsoft.com/office/officeart/2005/8/layout/hierarchy1"/>
    <dgm:cxn modelId="{4402AD41-56EC-4C9A-B9D0-4266695D42E6}" srcId="{DF13DD16-DC76-42B6-9272-F5A4E1265F6C}" destId="{9667303D-7A3C-427D-B113-6B2E854702FF}" srcOrd="0" destOrd="0" parTransId="{F659414B-BFFE-4A6F-9874-1DFFF9BCD948}" sibTransId="{A401902B-B3A0-4209-AEE0-9076D075C898}"/>
    <dgm:cxn modelId="{A8751B11-2B2C-4353-B8F4-6DA5B2D45530}" type="presOf" srcId="{2BB1B262-1195-4F08-A3D4-4746D6D5CF29}" destId="{F7B75C14-8AFD-4906-B1D1-9950E7134855}" srcOrd="0" destOrd="0" presId="urn:microsoft.com/office/officeart/2005/8/layout/hierarchy1"/>
    <dgm:cxn modelId="{685BC995-F760-46F0-89CF-797FFCD8B94B}" type="presOf" srcId="{879FB5F3-652D-401E-98E0-2CF89B74FAD7}" destId="{A2E52D3C-46B5-4A2F-9F8B-8E2B44A53077}" srcOrd="0" destOrd="0" presId="urn:microsoft.com/office/officeart/2005/8/layout/hierarchy1"/>
    <dgm:cxn modelId="{1A0BA206-33FE-45B1-9BC4-67708FB05C8C}" srcId="{C7E01422-E077-4388-AB05-D2C1D55BFA6E}" destId="{593F92FC-9206-42EE-A54D-72C3A6E4A270}" srcOrd="0" destOrd="0" parTransId="{A4FEC427-FFD9-4878-AC6B-D2FF2BB49FB2}" sibTransId="{5970B1B8-ED38-4E4C-A96C-65D909F8E493}"/>
    <dgm:cxn modelId="{9A006C02-7F07-4400-9AF3-27D8BDA05420}" type="presOf" srcId="{EA179672-B69F-44E1-B57A-7BA5C1041CCC}" destId="{62C63748-B88F-412A-9B5A-42E8B6D5ED0E}" srcOrd="0" destOrd="0" presId="urn:microsoft.com/office/officeart/2005/8/layout/hierarchy1"/>
    <dgm:cxn modelId="{ED2584EB-98AE-4B34-8563-1EE8FE9CD443}" type="presOf" srcId="{FDBA8A29-9CC7-440E-9472-96BE820C547F}" destId="{F60F53AE-BFEA-4CD5-8200-82EA0D82EB53}" srcOrd="0" destOrd="0" presId="urn:microsoft.com/office/officeart/2005/8/layout/hierarchy1"/>
    <dgm:cxn modelId="{4BA722DC-D052-47CC-9AC9-C76687FBE1E7}" type="presOf" srcId="{C7E01422-E077-4388-AB05-D2C1D55BFA6E}" destId="{4174F4C6-CA6C-41DC-B309-95D21434F5EA}" srcOrd="0" destOrd="0" presId="urn:microsoft.com/office/officeart/2005/8/layout/hierarchy1"/>
    <dgm:cxn modelId="{D6950938-6901-4D3C-A4CA-0A1E9CC9CDDB}" srcId="{C7E01422-E077-4388-AB05-D2C1D55BFA6E}" destId="{589D2A30-D291-41C2-97D0-1561EA630729}" srcOrd="4" destOrd="0" parTransId="{24CA91D3-D42E-4C80-94A6-9DA09C16174A}" sibTransId="{2F84715D-B6C3-470E-98C0-7E6E45F7E353}"/>
    <dgm:cxn modelId="{855CB3EC-F0D5-4603-A1E6-0052875307BC}" type="presOf" srcId="{24CA91D3-D42E-4C80-94A6-9DA09C16174A}" destId="{947B4E11-206A-48E5-A4DA-C73FBE9EA16A}" srcOrd="0" destOrd="0" presId="urn:microsoft.com/office/officeart/2005/8/layout/hierarchy1"/>
    <dgm:cxn modelId="{B3A99354-A443-4899-BC1B-7CDA428A9F46}" type="presOf" srcId="{593F92FC-9206-42EE-A54D-72C3A6E4A270}" destId="{E5D4A3B9-EF85-492F-8174-06AF9184C067}" srcOrd="0" destOrd="0" presId="urn:microsoft.com/office/officeart/2005/8/layout/hierarchy1"/>
    <dgm:cxn modelId="{7C28B485-654A-4177-9571-BAB817C22A61}" type="presParOf" srcId="{DAC7C6CD-0DF1-4116-B352-EE3DE67C2FE8}" destId="{F86D625F-A1AD-4524-9198-FAB73509F4C1}" srcOrd="0" destOrd="0" presId="urn:microsoft.com/office/officeart/2005/8/layout/hierarchy1"/>
    <dgm:cxn modelId="{FABAA1AA-722D-4EAF-8D73-9FE16B1D8889}" type="presParOf" srcId="{F86D625F-A1AD-4524-9198-FAB73509F4C1}" destId="{D2A6257B-31BA-4D29-9934-20C729A09B2F}" srcOrd="0" destOrd="0" presId="urn:microsoft.com/office/officeart/2005/8/layout/hierarchy1"/>
    <dgm:cxn modelId="{0480C4CA-9519-4DFC-A8BA-95F21F7FDC40}" type="presParOf" srcId="{D2A6257B-31BA-4D29-9934-20C729A09B2F}" destId="{1B44BD93-D652-44D0-9A57-FA746ADE8A7F}" srcOrd="0" destOrd="0" presId="urn:microsoft.com/office/officeart/2005/8/layout/hierarchy1"/>
    <dgm:cxn modelId="{5C44F2AB-6B3D-4E79-8D61-9338551E563F}" type="presParOf" srcId="{D2A6257B-31BA-4D29-9934-20C729A09B2F}" destId="{139EEDCE-78B7-44AB-9934-903EAF9CA668}" srcOrd="1" destOrd="0" presId="urn:microsoft.com/office/officeart/2005/8/layout/hierarchy1"/>
    <dgm:cxn modelId="{C7E2C59E-1129-4D16-ACA9-3728A47718D3}" type="presParOf" srcId="{F86D625F-A1AD-4524-9198-FAB73509F4C1}" destId="{29768B77-AD3F-4ECF-8C41-8BE321B37226}" srcOrd="1" destOrd="0" presId="urn:microsoft.com/office/officeart/2005/8/layout/hierarchy1"/>
    <dgm:cxn modelId="{A32C4980-1AD5-4739-8F8E-37363B9C2DB4}" type="presParOf" srcId="{29768B77-AD3F-4ECF-8C41-8BE321B37226}" destId="{7124254A-8F83-4266-A8BF-F7B07BC52F0E}" srcOrd="0" destOrd="0" presId="urn:microsoft.com/office/officeart/2005/8/layout/hierarchy1"/>
    <dgm:cxn modelId="{BF353A36-5FE1-4D07-8333-816823BFD989}" type="presParOf" srcId="{29768B77-AD3F-4ECF-8C41-8BE321B37226}" destId="{C340F802-23A0-45EE-98FE-3D4871597530}" srcOrd="1" destOrd="0" presId="urn:microsoft.com/office/officeart/2005/8/layout/hierarchy1"/>
    <dgm:cxn modelId="{03970BF1-1A96-416A-BC41-68559DF85CBB}" type="presParOf" srcId="{C340F802-23A0-45EE-98FE-3D4871597530}" destId="{ACAE8A80-111F-40A8-B0D9-395CADE8317A}" srcOrd="0" destOrd="0" presId="urn:microsoft.com/office/officeart/2005/8/layout/hierarchy1"/>
    <dgm:cxn modelId="{79B2AD93-2EFF-4CFA-85D1-4A664AEAEBEB}" type="presParOf" srcId="{ACAE8A80-111F-40A8-B0D9-395CADE8317A}" destId="{4E7D7BA4-66EE-4288-82DC-88682439AD80}" srcOrd="0" destOrd="0" presId="urn:microsoft.com/office/officeart/2005/8/layout/hierarchy1"/>
    <dgm:cxn modelId="{B650AE0D-2F0C-4758-A65C-0718E9439D08}" type="presParOf" srcId="{ACAE8A80-111F-40A8-B0D9-395CADE8317A}" destId="{A2E52D3C-46B5-4A2F-9F8B-8E2B44A53077}" srcOrd="1" destOrd="0" presId="urn:microsoft.com/office/officeart/2005/8/layout/hierarchy1"/>
    <dgm:cxn modelId="{65F20C09-734E-4E00-880C-E454677C3876}" type="presParOf" srcId="{C340F802-23A0-45EE-98FE-3D4871597530}" destId="{02726EAE-30AF-4D33-98DD-7C5B079CAB74}" srcOrd="1" destOrd="0" presId="urn:microsoft.com/office/officeart/2005/8/layout/hierarchy1"/>
    <dgm:cxn modelId="{4AA8F3CC-B315-4195-8473-B0B8D094B05F}" type="presParOf" srcId="{29768B77-AD3F-4ECF-8C41-8BE321B37226}" destId="{F60F53AE-BFEA-4CD5-8200-82EA0D82EB53}" srcOrd="2" destOrd="0" presId="urn:microsoft.com/office/officeart/2005/8/layout/hierarchy1"/>
    <dgm:cxn modelId="{4E56058F-4261-4911-B868-9A38E7BF4EA2}" type="presParOf" srcId="{29768B77-AD3F-4ECF-8C41-8BE321B37226}" destId="{EC99E9DA-B3BA-4226-B82C-6F1285026572}" srcOrd="3" destOrd="0" presId="urn:microsoft.com/office/officeart/2005/8/layout/hierarchy1"/>
    <dgm:cxn modelId="{73F0F15F-FB09-43EF-9848-621FE23D3859}" type="presParOf" srcId="{EC99E9DA-B3BA-4226-B82C-6F1285026572}" destId="{52A7B5DD-4282-41BD-8042-A64ED2F50EC8}" srcOrd="0" destOrd="0" presId="urn:microsoft.com/office/officeart/2005/8/layout/hierarchy1"/>
    <dgm:cxn modelId="{6F2BCB6B-9998-4C75-9880-667B3F237C05}" type="presParOf" srcId="{52A7B5DD-4282-41BD-8042-A64ED2F50EC8}" destId="{F237E213-51BD-441B-B716-35F85B571698}" srcOrd="0" destOrd="0" presId="urn:microsoft.com/office/officeart/2005/8/layout/hierarchy1"/>
    <dgm:cxn modelId="{3A7173D5-AAF9-427B-BCC6-B02F3670F78A}" type="presParOf" srcId="{52A7B5DD-4282-41BD-8042-A64ED2F50EC8}" destId="{4174F4C6-CA6C-41DC-B309-95D21434F5EA}" srcOrd="1" destOrd="0" presId="urn:microsoft.com/office/officeart/2005/8/layout/hierarchy1"/>
    <dgm:cxn modelId="{2E46780F-A181-4A5F-B9F9-50216F40304E}" type="presParOf" srcId="{EC99E9DA-B3BA-4226-B82C-6F1285026572}" destId="{4F61AD03-4E75-4B48-88D1-B67BA09CFED9}" srcOrd="1" destOrd="0" presId="urn:microsoft.com/office/officeart/2005/8/layout/hierarchy1"/>
    <dgm:cxn modelId="{435D73A2-BB0C-4D6C-BF0B-E8CE768472CE}" type="presParOf" srcId="{4F61AD03-4E75-4B48-88D1-B67BA09CFED9}" destId="{05DDD095-0672-4FCD-8B98-3275129ED808}" srcOrd="0" destOrd="0" presId="urn:microsoft.com/office/officeart/2005/8/layout/hierarchy1"/>
    <dgm:cxn modelId="{E6528585-E4ED-4394-8352-D8FB2DA38059}" type="presParOf" srcId="{4F61AD03-4E75-4B48-88D1-B67BA09CFED9}" destId="{7FBBDF02-B112-42C0-AB90-BF2DEE9AE793}" srcOrd="1" destOrd="0" presId="urn:microsoft.com/office/officeart/2005/8/layout/hierarchy1"/>
    <dgm:cxn modelId="{D3F48226-C57F-4CF4-8647-47D5F0C1F469}" type="presParOf" srcId="{7FBBDF02-B112-42C0-AB90-BF2DEE9AE793}" destId="{2EFB747F-668D-40F6-AC6F-A27D1AAA1E72}" srcOrd="0" destOrd="0" presId="urn:microsoft.com/office/officeart/2005/8/layout/hierarchy1"/>
    <dgm:cxn modelId="{004F37C0-9DC0-42D5-AFBF-F40721337330}" type="presParOf" srcId="{2EFB747F-668D-40F6-AC6F-A27D1AAA1E72}" destId="{ADA9511D-49E2-4EA2-8ECE-A74B716604DF}" srcOrd="0" destOrd="0" presId="urn:microsoft.com/office/officeart/2005/8/layout/hierarchy1"/>
    <dgm:cxn modelId="{AF37894C-79A5-4293-BEBD-E2F64340FADF}" type="presParOf" srcId="{2EFB747F-668D-40F6-AC6F-A27D1AAA1E72}" destId="{E5D4A3B9-EF85-492F-8174-06AF9184C067}" srcOrd="1" destOrd="0" presId="urn:microsoft.com/office/officeart/2005/8/layout/hierarchy1"/>
    <dgm:cxn modelId="{3EEF10D7-0583-4D82-A0C4-BACE2F822ABE}" type="presParOf" srcId="{7FBBDF02-B112-42C0-AB90-BF2DEE9AE793}" destId="{96F453E2-0F5D-4574-9A57-95067ED546C6}" srcOrd="1" destOrd="0" presId="urn:microsoft.com/office/officeart/2005/8/layout/hierarchy1"/>
    <dgm:cxn modelId="{7E91901B-77BF-442C-A278-E6463677BAFB}" type="presParOf" srcId="{4F61AD03-4E75-4B48-88D1-B67BA09CFED9}" destId="{B8454D3B-34AD-4960-B465-11E0615D9766}" srcOrd="2" destOrd="0" presId="urn:microsoft.com/office/officeart/2005/8/layout/hierarchy1"/>
    <dgm:cxn modelId="{EACE14CF-2B20-4FAE-A07A-8982BE41B632}" type="presParOf" srcId="{4F61AD03-4E75-4B48-88D1-B67BA09CFED9}" destId="{049E279B-C445-4C8F-88DC-3F9389690C63}" srcOrd="3" destOrd="0" presId="urn:microsoft.com/office/officeart/2005/8/layout/hierarchy1"/>
    <dgm:cxn modelId="{63E0DF56-BC4F-4ECF-91D5-4FF0A4C7246A}" type="presParOf" srcId="{049E279B-C445-4C8F-88DC-3F9389690C63}" destId="{D363E2C8-BD62-4DF3-B81D-AE719CC5E432}" srcOrd="0" destOrd="0" presId="urn:microsoft.com/office/officeart/2005/8/layout/hierarchy1"/>
    <dgm:cxn modelId="{DB4B3DBF-2855-495E-97F3-7D27A6E71DC5}" type="presParOf" srcId="{D363E2C8-BD62-4DF3-B81D-AE719CC5E432}" destId="{6BB5EA1E-76D8-4008-AA44-11B1E76917F7}" srcOrd="0" destOrd="0" presId="urn:microsoft.com/office/officeart/2005/8/layout/hierarchy1"/>
    <dgm:cxn modelId="{34701FF7-B7EF-4119-ADA8-302F5507C015}" type="presParOf" srcId="{D363E2C8-BD62-4DF3-B81D-AE719CC5E432}" destId="{C975C7E3-592D-462E-B313-C1E48C38FE36}" srcOrd="1" destOrd="0" presId="urn:microsoft.com/office/officeart/2005/8/layout/hierarchy1"/>
    <dgm:cxn modelId="{ED607376-35D5-4BFC-9295-884A03EF0343}" type="presParOf" srcId="{049E279B-C445-4C8F-88DC-3F9389690C63}" destId="{E7727BCE-9007-4C8F-B591-F0615D3B3504}" srcOrd="1" destOrd="0" presId="urn:microsoft.com/office/officeart/2005/8/layout/hierarchy1"/>
    <dgm:cxn modelId="{D350AC8A-7105-404E-83DD-5A443B7BD10E}" type="presParOf" srcId="{4F61AD03-4E75-4B48-88D1-B67BA09CFED9}" destId="{241BDC40-6C48-47C6-A12B-D6327EC0E042}" srcOrd="4" destOrd="0" presId="urn:microsoft.com/office/officeart/2005/8/layout/hierarchy1"/>
    <dgm:cxn modelId="{21FFFA34-2E92-403B-A2CF-FFF7AB26BE68}" type="presParOf" srcId="{4F61AD03-4E75-4B48-88D1-B67BA09CFED9}" destId="{C86E3ED9-EB1B-463E-A9F9-D2F90686B52C}" srcOrd="5" destOrd="0" presId="urn:microsoft.com/office/officeart/2005/8/layout/hierarchy1"/>
    <dgm:cxn modelId="{ED1B6146-27F6-4963-8A7E-C115BBD044E0}" type="presParOf" srcId="{C86E3ED9-EB1B-463E-A9F9-D2F90686B52C}" destId="{E9795AD0-2745-4F67-9CD8-EFD498B81F05}" srcOrd="0" destOrd="0" presId="urn:microsoft.com/office/officeart/2005/8/layout/hierarchy1"/>
    <dgm:cxn modelId="{9A3050F9-5458-47BD-B939-2457B306A234}" type="presParOf" srcId="{E9795AD0-2745-4F67-9CD8-EFD498B81F05}" destId="{7F501E10-B758-4080-AF4B-F53AA15903C7}" srcOrd="0" destOrd="0" presId="urn:microsoft.com/office/officeart/2005/8/layout/hierarchy1"/>
    <dgm:cxn modelId="{E9E3F501-D005-479B-8D60-CB3A5DC6E1BE}" type="presParOf" srcId="{E9795AD0-2745-4F67-9CD8-EFD498B81F05}" destId="{F7B75C14-8AFD-4906-B1D1-9950E7134855}" srcOrd="1" destOrd="0" presId="urn:microsoft.com/office/officeart/2005/8/layout/hierarchy1"/>
    <dgm:cxn modelId="{C96CA898-57DB-4A05-8135-1685AF25596F}" type="presParOf" srcId="{C86E3ED9-EB1B-463E-A9F9-D2F90686B52C}" destId="{844118A2-2504-4832-920C-BD928E78AC6E}" srcOrd="1" destOrd="0" presId="urn:microsoft.com/office/officeart/2005/8/layout/hierarchy1"/>
    <dgm:cxn modelId="{1A3E39AD-E13B-4806-B888-DFEADA8C101F}" type="presParOf" srcId="{4F61AD03-4E75-4B48-88D1-B67BA09CFED9}" destId="{6783AB9A-EBE6-4047-A5D5-6884B3306C77}" srcOrd="6" destOrd="0" presId="urn:microsoft.com/office/officeart/2005/8/layout/hierarchy1"/>
    <dgm:cxn modelId="{65700CBA-8D1A-42AF-9E3B-389B62810087}" type="presParOf" srcId="{4F61AD03-4E75-4B48-88D1-B67BA09CFED9}" destId="{85B01868-1B3B-4C2F-B28D-985E1D22EDE5}" srcOrd="7" destOrd="0" presId="urn:microsoft.com/office/officeart/2005/8/layout/hierarchy1"/>
    <dgm:cxn modelId="{1C013A8A-683E-479E-BB97-F73C89BEDD57}" type="presParOf" srcId="{85B01868-1B3B-4C2F-B28D-985E1D22EDE5}" destId="{87F54419-734A-4C9B-8452-66180491469F}" srcOrd="0" destOrd="0" presId="urn:microsoft.com/office/officeart/2005/8/layout/hierarchy1"/>
    <dgm:cxn modelId="{FDFEF9D6-52C9-4A70-9F8C-9F6BA702DA61}" type="presParOf" srcId="{87F54419-734A-4C9B-8452-66180491469F}" destId="{BDD3922B-F717-4BC3-AE69-ECE50D3A8B31}" srcOrd="0" destOrd="0" presId="urn:microsoft.com/office/officeart/2005/8/layout/hierarchy1"/>
    <dgm:cxn modelId="{686765DF-F1AC-4CAB-934E-086FA2924848}" type="presParOf" srcId="{87F54419-734A-4C9B-8452-66180491469F}" destId="{62C63748-B88F-412A-9B5A-42E8B6D5ED0E}" srcOrd="1" destOrd="0" presId="urn:microsoft.com/office/officeart/2005/8/layout/hierarchy1"/>
    <dgm:cxn modelId="{7CC4DFDD-CEAF-4CD1-B34B-54B707428EA9}" type="presParOf" srcId="{85B01868-1B3B-4C2F-B28D-985E1D22EDE5}" destId="{64BF69AB-AD68-4C5F-89B2-2EC5483469F6}" srcOrd="1" destOrd="0" presId="urn:microsoft.com/office/officeart/2005/8/layout/hierarchy1"/>
    <dgm:cxn modelId="{E345A2B8-CDE1-4213-B070-125AEBD5642E}" type="presParOf" srcId="{4F61AD03-4E75-4B48-88D1-B67BA09CFED9}" destId="{947B4E11-206A-48E5-A4DA-C73FBE9EA16A}" srcOrd="8" destOrd="0" presId="urn:microsoft.com/office/officeart/2005/8/layout/hierarchy1"/>
    <dgm:cxn modelId="{5BBACC35-58DA-4A1E-A3DD-A03B45F41A35}" type="presParOf" srcId="{4F61AD03-4E75-4B48-88D1-B67BA09CFED9}" destId="{CDA218CB-CFA8-4CA6-B892-46913B880E6E}" srcOrd="9" destOrd="0" presId="urn:microsoft.com/office/officeart/2005/8/layout/hierarchy1"/>
    <dgm:cxn modelId="{E3C217F8-91D2-4943-82F2-48EE09B02887}" type="presParOf" srcId="{CDA218CB-CFA8-4CA6-B892-46913B880E6E}" destId="{BAF03504-3E09-45C8-BD9B-45E556711B9A}" srcOrd="0" destOrd="0" presId="urn:microsoft.com/office/officeart/2005/8/layout/hierarchy1"/>
    <dgm:cxn modelId="{F0E49CA9-095C-4F3B-8945-BC40A6A73A83}" type="presParOf" srcId="{BAF03504-3E09-45C8-BD9B-45E556711B9A}" destId="{1F16A1D8-130F-4BC5-84A6-1285B17FF07A}" srcOrd="0" destOrd="0" presId="urn:microsoft.com/office/officeart/2005/8/layout/hierarchy1"/>
    <dgm:cxn modelId="{5238CD35-185C-42FF-9460-531796173E83}" type="presParOf" srcId="{BAF03504-3E09-45C8-BD9B-45E556711B9A}" destId="{CE85C0EA-59DC-48B6-BA36-674F1470163E}" srcOrd="1" destOrd="0" presId="urn:microsoft.com/office/officeart/2005/8/layout/hierarchy1"/>
    <dgm:cxn modelId="{5E5C2FD0-E26B-4FC8-A3C4-61327AF58855}" type="presParOf" srcId="{CDA218CB-CFA8-4CA6-B892-46913B880E6E}" destId="{FD5ABC4E-0C2C-4FF8-A2B4-CB3C565C9F45}" srcOrd="1" destOrd="0" presId="urn:microsoft.com/office/officeart/2005/8/layout/hierarchy1"/>
    <dgm:cxn modelId="{3164013C-A44B-4B25-9EFC-94A285C05493}" type="presParOf" srcId="{29768B77-AD3F-4ECF-8C41-8BE321B37226}" destId="{47A4993B-8929-4FFC-AEB0-E4DB3522FE97}" srcOrd="4" destOrd="0" presId="urn:microsoft.com/office/officeart/2005/8/layout/hierarchy1"/>
    <dgm:cxn modelId="{94D8F793-AB0E-4302-8BFB-CE742980FB32}" type="presParOf" srcId="{29768B77-AD3F-4ECF-8C41-8BE321B37226}" destId="{71355355-DCC8-4F4D-959D-A964F38CBF7F}" srcOrd="5" destOrd="0" presId="urn:microsoft.com/office/officeart/2005/8/layout/hierarchy1"/>
    <dgm:cxn modelId="{5AF2C102-D493-428D-9CE8-E4D356FDD145}" type="presParOf" srcId="{71355355-DCC8-4F4D-959D-A964F38CBF7F}" destId="{58BD1CB3-0B67-452E-A69D-31DA710CB094}" srcOrd="0" destOrd="0" presId="urn:microsoft.com/office/officeart/2005/8/layout/hierarchy1"/>
    <dgm:cxn modelId="{E31356B6-93AC-44EE-9770-5D11120C330B}" type="presParOf" srcId="{58BD1CB3-0B67-452E-A69D-31DA710CB094}" destId="{34B8986A-D7CE-420C-B7A0-F54866EFD929}" srcOrd="0" destOrd="0" presId="urn:microsoft.com/office/officeart/2005/8/layout/hierarchy1"/>
    <dgm:cxn modelId="{1C9319B8-11BA-405A-A069-DF314661FA45}" type="presParOf" srcId="{58BD1CB3-0B67-452E-A69D-31DA710CB094}" destId="{22BAA091-BA89-4CAC-BFBB-996DDB0A3D56}" srcOrd="1" destOrd="0" presId="urn:microsoft.com/office/officeart/2005/8/layout/hierarchy1"/>
    <dgm:cxn modelId="{B2A1AFF3-5400-46E4-A94B-FD69DE738184}" type="presParOf" srcId="{71355355-DCC8-4F4D-959D-A964F38CBF7F}" destId="{54274EE5-F7CC-4495-B02C-FF3C7E3115A9}" srcOrd="1" destOrd="0" presId="urn:microsoft.com/office/officeart/2005/8/layout/hierarchy1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0706BA-5955-41B7-8B85-813D0E4487AC}">
      <dsp:nvSpPr>
        <dsp:cNvPr id="0" name=""/>
        <dsp:cNvSpPr/>
      </dsp:nvSpPr>
      <dsp:spPr>
        <a:xfrm>
          <a:off x="46" y="1832462"/>
          <a:ext cx="2050115" cy="20501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новые здания и оборудование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46" y="1832462"/>
        <a:ext cx="2050115" cy="2050115"/>
      </dsp:txXfrm>
    </dsp:sp>
    <dsp:sp modelId="{E52C48D3-6F87-4E38-8537-9244B482B5C7}">
      <dsp:nvSpPr>
        <dsp:cNvPr id="0" name=""/>
        <dsp:cNvSpPr/>
      </dsp:nvSpPr>
      <dsp:spPr>
        <a:xfrm>
          <a:off x="2084557" y="2734675"/>
          <a:ext cx="245689" cy="245689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Arial" pitchFamily="34" charset="0"/>
            <a:cs typeface="Arial" pitchFamily="34" charset="0"/>
          </a:endParaRPr>
        </a:p>
      </dsp:txBody>
      <dsp:txXfrm>
        <a:off x="2084557" y="2734675"/>
        <a:ext cx="245689" cy="245689"/>
      </dsp:txXfrm>
    </dsp:sp>
    <dsp:sp modelId="{5897367E-5D7F-499F-8DF7-45ABC42EB9FF}">
      <dsp:nvSpPr>
        <dsp:cNvPr id="0" name=""/>
        <dsp:cNvSpPr/>
      </dsp:nvSpPr>
      <dsp:spPr>
        <a:xfrm>
          <a:off x="2364643" y="1832462"/>
          <a:ext cx="2050115" cy="2050115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современные  учителя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364643" y="1832462"/>
        <a:ext cx="2050115" cy="2050115"/>
      </dsp:txXfrm>
    </dsp:sp>
    <dsp:sp modelId="{AA6DF861-97C6-4BE8-9993-2D4C0B0E741B}">
      <dsp:nvSpPr>
        <dsp:cNvPr id="0" name=""/>
        <dsp:cNvSpPr/>
      </dsp:nvSpPr>
      <dsp:spPr>
        <a:xfrm>
          <a:off x="4449155" y="2734675"/>
          <a:ext cx="245689" cy="245689"/>
        </a:xfrm>
        <a:prstGeom prst="mathPlus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Arial" pitchFamily="34" charset="0"/>
            <a:cs typeface="Arial" pitchFamily="34" charset="0"/>
          </a:endParaRPr>
        </a:p>
      </dsp:txBody>
      <dsp:txXfrm>
        <a:off x="4449155" y="2734675"/>
        <a:ext cx="245689" cy="245689"/>
      </dsp:txXfrm>
    </dsp:sp>
    <dsp:sp modelId="{B6E04218-41EA-4CC1-A34A-8FA742308128}">
      <dsp:nvSpPr>
        <dsp:cNvPr id="0" name=""/>
        <dsp:cNvSpPr/>
      </dsp:nvSpPr>
      <dsp:spPr>
        <a:xfrm>
          <a:off x="4729241" y="1832462"/>
          <a:ext cx="2050115" cy="2050115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актуальные и перспективные технологии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4729241" y="1832462"/>
        <a:ext cx="2050115" cy="2050115"/>
      </dsp:txXfrm>
    </dsp:sp>
    <dsp:sp modelId="{C1E4CB4D-B175-4AB2-8B66-AACDBF5D25B4}">
      <dsp:nvSpPr>
        <dsp:cNvPr id="0" name=""/>
        <dsp:cNvSpPr/>
      </dsp:nvSpPr>
      <dsp:spPr>
        <a:xfrm>
          <a:off x="6813752" y="2734675"/>
          <a:ext cx="245689" cy="245689"/>
        </a:xfrm>
        <a:prstGeom prst="mathEqual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latin typeface="Arial" pitchFamily="34" charset="0"/>
            <a:cs typeface="Arial" pitchFamily="34" charset="0"/>
          </a:endParaRPr>
        </a:p>
      </dsp:txBody>
      <dsp:txXfrm>
        <a:off x="6813752" y="2734675"/>
        <a:ext cx="245689" cy="245689"/>
      </dsp:txXfrm>
    </dsp:sp>
    <dsp:sp modelId="{789D2AEB-B5DA-4921-8DC0-846088015590}">
      <dsp:nvSpPr>
        <dsp:cNvPr id="0" name=""/>
        <dsp:cNvSpPr/>
      </dsp:nvSpPr>
      <dsp:spPr>
        <a:xfrm>
          <a:off x="7093838" y="1832462"/>
          <a:ext cx="2050115" cy="205011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НАША НОВАЯ ШКОЛА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7093838" y="1832462"/>
        <a:ext cx="2050115" cy="20501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D8F12A-DC76-43C9-8654-B0B987A13A4B}">
      <dsp:nvSpPr>
        <dsp:cNvPr id="0" name=""/>
        <dsp:cNvSpPr/>
      </dsp:nvSpPr>
      <dsp:spPr>
        <a:xfrm>
          <a:off x="0" y="0"/>
          <a:ext cx="8775091" cy="1241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ДЛИННЫЙ ДЕНЬ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деятельность на уроке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внеурочная деятельность в школе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внеурочная деятельность</a:t>
          </a:r>
          <a:endParaRPr lang="ru-RU" sz="1200" kern="1200" dirty="0"/>
        </a:p>
      </dsp:txBody>
      <dsp:txXfrm>
        <a:off x="1879147" y="0"/>
        <a:ext cx="6895943" cy="1241294"/>
      </dsp:txXfrm>
    </dsp:sp>
    <dsp:sp modelId="{9F27979E-70EC-48F8-8C3E-4815F7610AD4}">
      <dsp:nvSpPr>
        <dsp:cNvPr id="0" name=""/>
        <dsp:cNvSpPr/>
      </dsp:nvSpPr>
      <dsp:spPr>
        <a:xfrm>
          <a:off x="124129" y="124129"/>
          <a:ext cx="1755018" cy="9930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756BC-389D-405E-840D-10119191DE41}">
      <dsp:nvSpPr>
        <dsp:cNvPr id="0" name=""/>
        <dsp:cNvSpPr/>
      </dsp:nvSpPr>
      <dsp:spPr>
        <a:xfrm>
          <a:off x="0" y="1365424"/>
          <a:ext cx="8775091" cy="1241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РЕСУРСНАЯ ОБЕПЕЧЕННОСТЬ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solidFill>
                <a:srgbClr val="FFFF00"/>
              </a:solidFill>
            </a:rPr>
            <a:t>все образовательные ресурсы в электронном виде</a:t>
          </a:r>
          <a:endParaRPr lang="ru-RU" sz="1200" kern="1200" dirty="0">
            <a:solidFill>
              <a:srgbClr val="FFFF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использование аналитических и управленческих ресурсов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solidFill>
                <a:srgbClr val="FFFF00"/>
              </a:solidFill>
            </a:rPr>
            <a:t>удалённый доступ к ресурсам</a:t>
          </a:r>
          <a:endParaRPr lang="ru-RU" sz="1200" kern="1200" dirty="0">
            <a:solidFill>
              <a:srgbClr val="FFFF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879147" y="1365424"/>
        <a:ext cx="6895943" cy="1241294"/>
      </dsp:txXfrm>
    </dsp:sp>
    <dsp:sp modelId="{19CC19B7-2366-4B77-906E-9399B0340794}">
      <dsp:nvSpPr>
        <dsp:cNvPr id="0" name=""/>
        <dsp:cNvSpPr/>
      </dsp:nvSpPr>
      <dsp:spPr>
        <a:xfrm>
          <a:off x="124129" y="1489553"/>
          <a:ext cx="1755018" cy="9930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590B6-C236-494C-BD08-B90FED54DF4A}">
      <dsp:nvSpPr>
        <dsp:cNvPr id="0" name=""/>
        <dsp:cNvSpPr/>
      </dsp:nvSpPr>
      <dsp:spPr>
        <a:xfrm>
          <a:off x="0" y="2730848"/>
          <a:ext cx="8775091" cy="1241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ФУНКЦИОНИРОВАНИЕ ПЕДАГОГИЧЕСКОГО КОЛЛЕКТИВА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разработка образовательной программы и подпрограмм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формирование  системы оценивания образовательных результатов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solidFill>
                <a:srgbClr val="FFFF00"/>
              </a:solidFill>
            </a:rPr>
            <a:t>создание и реформирование  электронного образовательного пространства школы</a:t>
          </a:r>
          <a:endParaRPr lang="ru-RU" sz="1200" kern="1200" dirty="0">
            <a:solidFill>
              <a:srgbClr val="FFFF00"/>
            </a:solidFill>
          </a:endParaRPr>
        </a:p>
      </dsp:txBody>
      <dsp:txXfrm>
        <a:off x="1879147" y="2730848"/>
        <a:ext cx="6895943" cy="1241294"/>
      </dsp:txXfrm>
    </dsp:sp>
    <dsp:sp modelId="{39E12170-A53E-4E71-9A15-B8BE1D269DE5}">
      <dsp:nvSpPr>
        <dsp:cNvPr id="0" name=""/>
        <dsp:cNvSpPr/>
      </dsp:nvSpPr>
      <dsp:spPr>
        <a:xfrm>
          <a:off x="124129" y="2854977"/>
          <a:ext cx="1755018" cy="9930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9EDFF-4B26-46A4-83AE-4828CE624D94}">
      <dsp:nvSpPr>
        <dsp:cNvPr id="0" name=""/>
        <dsp:cNvSpPr/>
      </dsp:nvSpPr>
      <dsp:spPr>
        <a:xfrm>
          <a:off x="0" y="4096272"/>
          <a:ext cx="8775091" cy="1241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ЖИЗНЬ ОТДЕЛЬНОГО ПЕДАГОГА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переход от практики трансляции к роли «лоцмана»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построение горизонтальных связей и участие в жизни профессиональных сообществ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построение личной информационно-коммуникационной среды</a:t>
          </a:r>
          <a:endParaRPr lang="ru-RU" sz="1200" kern="1200" dirty="0"/>
        </a:p>
      </dsp:txBody>
      <dsp:txXfrm>
        <a:off x="1879147" y="4096272"/>
        <a:ext cx="6895943" cy="1241294"/>
      </dsp:txXfrm>
    </dsp:sp>
    <dsp:sp modelId="{C16CBDDB-969B-4ECE-8976-992A851601C9}">
      <dsp:nvSpPr>
        <dsp:cNvPr id="0" name=""/>
        <dsp:cNvSpPr/>
      </dsp:nvSpPr>
      <dsp:spPr>
        <a:xfrm>
          <a:off x="124129" y="4220401"/>
          <a:ext cx="1755018" cy="9930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A4993B-8929-4FFC-AEB0-E4DB3522FE97}">
      <dsp:nvSpPr>
        <dsp:cNvPr id="0" name=""/>
        <dsp:cNvSpPr/>
      </dsp:nvSpPr>
      <dsp:spPr>
        <a:xfrm>
          <a:off x="4762230" y="1731545"/>
          <a:ext cx="2578803" cy="470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328"/>
              </a:lnTo>
              <a:lnTo>
                <a:pt x="2578803" y="320328"/>
              </a:lnTo>
              <a:lnTo>
                <a:pt x="2578803" y="47005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B4E11-206A-48E5-A4DA-C73FBE9EA16A}">
      <dsp:nvSpPr>
        <dsp:cNvPr id="0" name=""/>
        <dsp:cNvSpPr/>
      </dsp:nvSpPr>
      <dsp:spPr>
        <a:xfrm>
          <a:off x="4762230" y="3227909"/>
          <a:ext cx="3950796" cy="470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328"/>
              </a:lnTo>
              <a:lnTo>
                <a:pt x="3950796" y="320328"/>
              </a:lnTo>
              <a:lnTo>
                <a:pt x="3950796" y="47005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3AB9A-EBE6-4047-A5D5-6884B3306C77}">
      <dsp:nvSpPr>
        <dsp:cNvPr id="0" name=""/>
        <dsp:cNvSpPr/>
      </dsp:nvSpPr>
      <dsp:spPr>
        <a:xfrm>
          <a:off x="4762230" y="3227909"/>
          <a:ext cx="1975398" cy="470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328"/>
              </a:lnTo>
              <a:lnTo>
                <a:pt x="1975398" y="320328"/>
              </a:lnTo>
              <a:lnTo>
                <a:pt x="1975398" y="47005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BDC40-6C48-47C6-A12B-D6327EC0E042}">
      <dsp:nvSpPr>
        <dsp:cNvPr id="0" name=""/>
        <dsp:cNvSpPr/>
      </dsp:nvSpPr>
      <dsp:spPr>
        <a:xfrm>
          <a:off x="4716510" y="3227909"/>
          <a:ext cx="91440" cy="4700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005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54D3B-34AD-4960-B465-11E0615D9766}">
      <dsp:nvSpPr>
        <dsp:cNvPr id="0" name=""/>
        <dsp:cNvSpPr/>
      </dsp:nvSpPr>
      <dsp:spPr>
        <a:xfrm>
          <a:off x="2786832" y="3227909"/>
          <a:ext cx="1975398" cy="470054"/>
        </a:xfrm>
        <a:custGeom>
          <a:avLst/>
          <a:gdLst/>
          <a:ahLst/>
          <a:cxnLst/>
          <a:rect l="0" t="0" r="0" b="0"/>
          <a:pathLst>
            <a:path>
              <a:moveTo>
                <a:pt x="1975398" y="0"/>
              </a:moveTo>
              <a:lnTo>
                <a:pt x="1975398" y="320328"/>
              </a:lnTo>
              <a:lnTo>
                <a:pt x="0" y="320328"/>
              </a:lnTo>
              <a:lnTo>
                <a:pt x="0" y="47005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DD095-0672-4FCD-8B98-3275129ED808}">
      <dsp:nvSpPr>
        <dsp:cNvPr id="0" name=""/>
        <dsp:cNvSpPr/>
      </dsp:nvSpPr>
      <dsp:spPr>
        <a:xfrm>
          <a:off x="811434" y="3227909"/>
          <a:ext cx="3950796" cy="470054"/>
        </a:xfrm>
        <a:custGeom>
          <a:avLst/>
          <a:gdLst/>
          <a:ahLst/>
          <a:cxnLst/>
          <a:rect l="0" t="0" r="0" b="0"/>
          <a:pathLst>
            <a:path>
              <a:moveTo>
                <a:pt x="3950796" y="0"/>
              </a:moveTo>
              <a:lnTo>
                <a:pt x="3950796" y="320328"/>
              </a:lnTo>
              <a:lnTo>
                <a:pt x="0" y="320328"/>
              </a:lnTo>
              <a:lnTo>
                <a:pt x="0" y="470054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F53AE-BFEA-4CD5-8200-82EA0D82EB53}">
      <dsp:nvSpPr>
        <dsp:cNvPr id="0" name=""/>
        <dsp:cNvSpPr/>
      </dsp:nvSpPr>
      <dsp:spPr>
        <a:xfrm>
          <a:off x="4716510" y="1731545"/>
          <a:ext cx="91440" cy="4700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005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254A-8F83-4266-A8BF-F7B07BC52F0E}">
      <dsp:nvSpPr>
        <dsp:cNvPr id="0" name=""/>
        <dsp:cNvSpPr/>
      </dsp:nvSpPr>
      <dsp:spPr>
        <a:xfrm>
          <a:off x="2183427" y="1731545"/>
          <a:ext cx="2578803" cy="470054"/>
        </a:xfrm>
        <a:custGeom>
          <a:avLst/>
          <a:gdLst/>
          <a:ahLst/>
          <a:cxnLst/>
          <a:rect l="0" t="0" r="0" b="0"/>
          <a:pathLst>
            <a:path>
              <a:moveTo>
                <a:pt x="2578803" y="0"/>
              </a:moveTo>
              <a:lnTo>
                <a:pt x="2578803" y="320328"/>
              </a:lnTo>
              <a:lnTo>
                <a:pt x="0" y="320328"/>
              </a:lnTo>
              <a:lnTo>
                <a:pt x="0" y="47005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4BD93-D652-44D0-9A57-FA746ADE8A7F}">
      <dsp:nvSpPr>
        <dsp:cNvPr id="0" name=""/>
        <dsp:cNvSpPr/>
      </dsp:nvSpPr>
      <dsp:spPr>
        <a:xfrm>
          <a:off x="3287440" y="705236"/>
          <a:ext cx="2949580" cy="1026309"/>
        </a:xfrm>
        <a:prstGeom prst="roundRect">
          <a:avLst>
            <a:gd name="adj" fmla="val 10000"/>
          </a:avLst>
        </a:prstGeom>
        <a:solidFill>
          <a:srgbClr val="99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EEDCE-78B7-44AB-9934-903EAF9CA668}">
      <dsp:nvSpPr>
        <dsp:cNvPr id="0" name=""/>
        <dsp:cNvSpPr/>
      </dsp:nvSpPr>
      <dsp:spPr>
        <a:xfrm>
          <a:off x="3467022" y="875839"/>
          <a:ext cx="2949580" cy="1026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Планируемые результаты освоения обучающимися ООП ООО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>
        <a:off x="3467022" y="875839"/>
        <a:ext cx="2949580" cy="1026309"/>
      </dsp:txXfrm>
    </dsp:sp>
    <dsp:sp modelId="{4E7D7BA4-66EE-4288-82DC-88682439AD80}">
      <dsp:nvSpPr>
        <dsp:cNvPr id="0" name=""/>
        <dsp:cNvSpPr/>
      </dsp:nvSpPr>
      <dsp:spPr>
        <a:xfrm>
          <a:off x="1073607" y="2201600"/>
          <a:ext cx="2219640" cy="1026309"/>
        </a:xfrm>
        <a:prstGeom prst="roundRect">
          <a:avLst>
            <a:gd name="adj" fmla="val 10000"/>
          </a:avLst>
        </a:prstGeom>
        <a:solidFill>
          <a:srgbClr val="99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52D3C-46B5-4A2F-9F8B-8E2B44A53077}">
      <dsp:nvSpPr>
        <dsp:cNvPr id="0" name=""/>
        <dsp:cNvSpPr/>
      </dsp:nvSpPr>
      <dsp:spPr>
        <a:xfrm>
          <a:off x="1253188" y="2372203"/>
          <a:ext cx="2219640" cy="1026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Общие положения</a:t>
          </a:r>
          <a:endParaRPr lang="ru-RU" sz="1300" kern="1200" dirty="0"/>
        </a:p>
      </dsp:txBody>
      <dsp:txXfrm>
        <a:off x="1253188" y="2372203"/>
        <a:ext cx="2219640" cy="1026309"/>
      </dsp:txXfrm>
    </dsp:sp>
    <dsp:sp modelId="{F237E213-51BD-441B-B716-35F85B571698}">
      <dsp:nvSpPr>
        <dsp:cNvPr id="0" name=""/>
        <dsp:cNvSpPr/>
      </dsp:nvSpPr>
      <dsp:spPr>
        <a:xfrm>
          <a:off x="3652410" y="2201600"/>
          <a:ext cx="2219640" cy="1026309"/>
        </a:xfrm>
        <a:prstGeom prst="roundRect">
          <a:avLst>
            <a:gd name="adj" fmla="val 10000"/>
          </a:avLst>
        </a:prstGeom>
        <a:solidFill>
          <a:srgbClr val="99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4F4C6-CA6C-41DC-B309-95D21434F5EA}">
      <dsp:nvSpPr>
        <dsp:cNvPr id="0" name=""/>
        <dsp:cNvSpPr/>
      </dsp:nvSpPr>
      <dsp:spPr>
        <a:xfrm>
          <a:off x="3831992" y="2372203"/>
          <a:ext cx="2219640" cy="1026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Планируемые результаты освоения </a:t>
          </a:r>
          <a:r>
            <a:rPr lang="ru-RU" sz="1300" b="1" kern="1200" dirty="0" smtClean="0"/>
            <a:t>учебных</a:t>
          </a:r>
          <a:r>
            <a:rPr lang="ru-RU" sz="1300" kern="1200" dirty="0" smtClean="0"/>
            <a:t>  и </a:t>
          </a:r>
          <a:r>
            <a:rPr lang="ru-RU" sz="1300" b="1" kern="1200" dirty="0" smtClean="0"/>
            <a:t>междисциплинарных</a:t>
          </a:r>
          <a:r>
            <a:rPr lang="ru-RU" sz="1300" kern="1200" dirty="0" smtClean="0"/>
            <a:t> программ</a:t>
          </a:r>
          <a:endParaRPr lang="ru-RU" sz="1300" kern="1200" dirty="0"/>
        </a:p>
      </dsp:txBody>
      <dsp:txXfrm>
        <a:off x="3831992" y="2372203"/>
        <a:ext cx="2219640" cy="1026309"/>
      </dsp:txXfrm>
    </dsp:sp>
    <dsp:sp modelId="{ADA9511D-49E2-4EA2-8ECE-A74B716604DF}">
      <dsp:nvSpPr>
        <dsp:cNvPr id="0" name=""/>
        <dsp:cNvSpPr/>
      </dsp:nvSpPr>
      <dsp:spPr>
        <a:xfrm>
          <a:off x="3316" y="3697964"/>
          <a:ext cx="1616234" cy="1026309"/>
        </a:xfrm>
        <a:prstGeom prst="roundRect">
          <a:avLst>
            <a:gd name="adj" fmla="val 10000"/>
          </a:avLst>
        </a:prstGeom>
        <a:solidFill>
          <a:srgbClr val="99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4A3B9-EF85-492F-8174-06AF9184C067}">
      <dsp:nvSpPr>
        <dsp:cNvPr id="0" name=""/>
        <dsp:cNvSpPr/>
      </dsp:nvSpPr>
      <dsp:spPr>
        <a:xfrm>
          <a:off x="182898" y="3868567"/>
          <a:ext cx="1616234" cy="1026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Формирование УУД</a:t>
          </a:r>
          <a:endParaRPr lang="ru-RU" sz="1300" kern="1200" dirty="0"/>
        </a:p>
      </dsp:txBody>
      <dsp:txXfrm>
        <a:off x="182898" y="3868567"/>
        <a:ext cx="1616234" cy="1026309"/>
      </dsp:txXfrm>
    </dsp:sp>
    <dsp:sp modelId="{6BB5EA1E-76D8-4008-AA44-11B1E76917F7}">
      <dsp:nvSpPr>
        <dsp:cNvPr id="0" name=""/>
        <dsp:cNvSpPr/>
      </dsp:nvSpPr>
      <dsp:spPr>
        <a:xfrm>
          <a:off x="1978715" y="3697964"/>
          <a:ext cx="1616234" cy="102630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5C7E3-592D-462E-B313-C1E48C38FE36}">
      <dsp:nvSpPr>
        <dsp:cNvPr id="0" name=""/>
        <dsp:cNvSpPr/>
      </dsp:nvSpPr>
      <dsp:spPr>
        <a:xfrm>
          <a:off x="2158296" y="3868567"/>
          <a:ext cx="1616234" cy="1026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Формирование ИКТ-компетентности </a:t>
          </a:r>
          <a:endParaRPr lang="ru-RU" sz="1300" kern="1200" dirty="0"/>
        </a:p>
      </dsp:txBody>
      <dsp:txXfrm>
        <a:off x="2158296" y="3868567"/>
        <a:ext cx="1616234" cy="1026309"/>
      </dsp:txXfrm>
    </dsp:sp>
    <dsp:sp modelId="{7F501E10-B758-4080-AF4B-F53AA15903C7}">
      <dsp:nvSpPr>
        <dsp:cNvPr id="0" name=""/>
        <dsp:cNvSpPr/>
      </dsp:nvSpPr>
      <dsp:spPr>
        <a:xfrm>
          <a:off x="3954113" y="3697964"/>
          <a:ext cx="1616234" cy="1026309"/>
        </a:xfrm>
        <a:prstGeom prst="roundRect">
          <a:avLst>
            <a:gd name="adj" fmla="val 10000"/>
          </a:avLst>
        </a:prstGeom>
        <a:solidFill>
          <a:srgbClr val="99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75C14-8AFD-4906-B1D1-9950E7134855}">
      <dsp:nvSpPr>
        <dsp:cNvPr id="0" name=""/>
        <dsp:cNvSpPr/>
      </dsp:nvSpPr>
      <dsp:spPr>
        <a:xfrm>
          <a:off x="4133694" y="3868567"/>
          <a:ext cx="1616234" cy="1026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Основы учебно-исследовательской и проектной деятельности</a:t>
          </a:r>
          <a:endParaRPr lang="ru-RU" sz="1300" kern="1200" dirty="0"/>
        </a:p>
      </dsp:txBody>
      <dsp:txXfrm>
        <a:off x="4133694" y="3868567"/>
        <a:ext cx="1616234" cy="1026309"/>
      </dsp:txXfrm>
    </dsp:sp>
    <dsp:sp modelId="{BDD3922B-F717-4BC3-AE69-ECE50D3A8B31}">
      <dsp:nvSpPr>
        <dsp:cNvPr id="0" name=""/>
        <dsp:cNvSpPr/>
      </dsp:nvSpPr>
      <dsp:spPr>
        <a:xfrm>
          <a:off x="5929511" y="3697964"/>
          <a:ext cx="1616234" cy="1026309"/>
        </a:xfrm>
        <a:prstGeom prst="roundRect">
          <a:avLst>
            <a:gd name="adj" fmla="val 10000"/>
          </a:avLst>
        </a:prstGeom>
        <a:solidFill>
          <a:srgbClr val="99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63748-B88F-412A-9B5A-42E8B6D5ED0E}">
      <dsp:nvSpPr>
        <dsp:cNvPr id="0" name=""/>
        <dsp:cNvSpPr/>
      </dsp:nvSpPr>
      <dsp:spPr>
        <a:xfrm>
          <a:off x="6109093" y="3868567"/>
          <a:ext cx="1616234" cy="1026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Стратегии смыслового чтения и работа с текстом</a:t>
          </a:r>
          <a:endParaRPr lang="ru-RU" sz="1300" kern="1200" dirty="0"/>
        </a:p>
      </dsp:txBody>
      <dsp:txXfrm>
        <a:off x="6109093" y="3868567"/>
        <a:ext cx="1616234" cy="1026309"/>
      </dsp:txXfrm>
    </dsp:sp>
    <dsp:sp modelId="{1F16A1D8-130F-4BC5-84A6-1285B17FF07A}">
      <dsp:nvSpPr>
        <dsp:cNvPr id="0" name=""/>
        <dsp:cNvSpPr/>
      </dsp:nvSpPr>
      <dsp:spPr>
        <a:xfrm>
          <a:off x="7904909" y="3697964"/>
          <a:ext cx="1616234" cy="1026309"/>
        </a:xfrm>
        <a:prstGeom prst="roundRect">
          <a:avLst>
            <a:gd name="adj" fmla="val 10000"/>
          </a:avLst>
        </a:prstGeom>
        <a:solidFill>
          <a:srgbClr val="99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5C0EA-59DC-48B6-BA36-674F1470163E}">
      <dsp:nvSpPr>
        <dsp:cNvPr id="0" name=""/>
        <dsp:cNvSpPr/>
      </dsp:nvSpPr>
      <dsp:spPr>
        <a:xfrm>
          <a:off x="8084491" y="3868567"/>
          <a:ext cx="1616234" cy="1026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Планируемые результаты освоения учебных  программ</a:t>
          </a:r>
          <a:endParaRPr lang="ru-RU" sz="1300" kern="1200" dirty="0"/>
        </a:p>
      </dsp:txBody>
      <dsp:txXfrm>
        <a:off x="8084491" y="3868567"/>
        <a:ext cx="1616234" cy="1026309"/>
      </dsp:txXfrm>
    </dsp:sp>
    <dsp:sp modelId="{34B8986A-D7CE-420C-B7A0-F54866EFD929}">
      <dsp:nvSpPr>
        <dsp:cNvPr id="0" name=""/>
        <dsp:cNvSpPr/>
      </dsp:nvSpPr>
      <dsp:spPr>
        <a:xfrm>
          <a:off x="6231213" y="2201600"/>
          <a:ext cx="2219640" cy="1026309"/>
        </a:xfrm>
        <a:prstGeom prst="roundRect">
          <a:avLst>
            <a:gd name="adj" fmla="val 10000"/>
          </a:avLst>
        </a:prstGeom>
        <a:solidFill>
          <a:srgbClr val="99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AA091-BA89-4CAC-BFBB-996DDB0A3D56}">
      <dsp:nvSpPr>
        <dsp:cNvPr id="0" name=""/>
        <dsp:cNvSpPr/>
      </dsp:nvSpPr>
      <dsp:spPr>
        <a:xfrm>
          <a:off x="6410795" y="2372203"/>
          <a:ext cx="2219640" cy="1026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/>
            <a:t>Ведущие целевые установки и основные ожидаемые результаты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6410795" y="2372203"/>
        <a:ext cx="2219640" cy="1026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52323-46EF-40EA-91FE-99132240E3BF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8B40D-7EF1-4436-8797-A3287DA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34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DB10B6-EAA1-49FA-B0E3-4312CB83D43F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86710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B40D-7EF1-4436-8797-A3287DA62BF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B40D-7EF1-4436-8797-A3287DA62BF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B40D-7EF1-4436-8797-A3287DA62BF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B40D-7EF1-4436-8797-A3287DA62BF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B40D-7EF1-4436-8797-A3287DA62BF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AFE78B70-EFE5-4051-8239-A4757ADC475F}" type="slidenum">
              <a:rPr lang="ru-RU" sz="1200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5</a:t>
            </a:fld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961" y="4343767"/>
            <a:ext cx="5484476" cy="4115531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7549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6C8D2F3-5249-4568-895D-F46647AF036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4250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B40D-7EF1-4436-8797-A3287DA62BF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B40D-7EF1-4436-8797-A3287DA62BF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B40D-7EF1-4436-8797-A3287DA62BF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46A8-3DB9-40EC-B7E3-5D2A83F2DF21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CA8C-B4AF-474F-B9C7-4E43AA6EF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338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46A8-3DB9-40EC-B7E3-5D2A83F2DF21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CA8C-B4AF-474F-B9C7-4E43AA6EF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82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46A8-3DB9-40EC-B7E3-5D2A83F2DF21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CA8C-B4AF-474F-B9C7-4E43AA6EF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6708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525288" y="6643710"/>
            <a:ext cx="297600" cy="223200"/>
          </a:xfrm>
          <a:prstGeom prst="rect">
            <a:avLst/>
          </a:prstGeom>
          <a:solidFill>
            <a:srgbClr val="469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7866-085D-4D11-9AD9-8A90474DE5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72597" y="6741368"/>
            <a:ext cx="348523" cy="188640"/>
          </a:xfrm>
        </p:spPr>
        <p:txBody>
          <a:bodyPr/>
          <a:lstStyle>
            <a:lvl1pPr>
              <a:defRPr sz="1000"/>
            </a:lvl1pPr>
          </a:lstStyle>
          <a:p>
            <a:r>
              <a:rPr lang="ru-RU" dirty="0" smtClean="0">
                <a:solidFill>
                  <a:prstClr val="white"/>
                </a:solidFill>
              </a:rPr>
              <a:t>1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410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07620-EE00-4524-90B2-D58B15721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20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46A8-3DB9-40EC-B7E3-5D2A83F2DF21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CA8C-B4AF-474F-B9C7-4E43AA6EF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223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46A8-3DB9-40EC-B7E3-5D2A83F2DF21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CA8C-B4AF-474F-B9C7-4E43AA6EF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613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46A8-3DB9-40EC-B7E3-5D2A83F2DF21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CA8C-B4AF-474F-B9C7-4E43AA6EF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799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46A8-3DB9-40EC-B7E3-5D2A83F2DF21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CA8C-B4AF-474F-B9C7-4E43AA6EF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753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46A8-3DB9-40EC-B7E3-5D2A83F2DF21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CA8C-B4AF-474F-B9C7-4E43AA6EF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81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46A8-3DB9-40EC-B7E3-5D2A83F2DF21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CA8C-B4AF-474F-B9C7-4E43AA6EF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223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46A8-3DB9-40EC-B7E3-5D2A83F2DF21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CA8C-B4AF-474F-B9C7-4E43AA6EF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8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46A8-3DB9-40EC-B7E3-5D2A83F2DF21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CA8C-B4AF-474F-B9C7-4E43AA6EF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4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646A8-3DB9-40EC-B7E3-5D2A83F2DF21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4CA8C-B4AF-474F-B9C7-4E43AA6EF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026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7866-085D-4D11-9AD9-8A90474DE5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B6C5-DDCB-4DAD-B0AE-09D8CF0C2F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72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slide_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46" b="17802"/>
          <a:stretch/>
        </p:blipFill>
        <p:spPr bwMode="auto">
          <a:xfrm>
            <a:off x="7690468" y="4612827"/>
            <a:ext cx="1711748" cy="940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509" y="907384"/>
            <a:ext cx="10414535" cy="238760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66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ИКТ</a:t>
            </a:r>
            <a:br>
              <a:rPr lang="ru-RU" sz="66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66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6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реализации требований ФГОС ООО</a:t>
            </a:r>
            <a:endParaRPr lang="ru-RU" sz="66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subTitle" idx="1"/>
          </p:nvPr>
        </p:nvSpPr>
        <p:spPr>
          <a:xfrm>
            <a:off x="6177576" y="5757218"/>
            <a:ext cx="4204381" cy="637825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ГБОУ лицей № 179, материал педсовета от 30.03.2015,</a:t>
            </a:r>
            <a:br>
              <a:rPr lang="ru-RU" sz="1200" dirty="0" smtClean="0"/>
            </a:br>
            <a:r>
              <a:rPr lang="ru-RU" sz="1200" dirty="0" smtClean="0"/>
              <a:t>зам. директора по ИТ Самарина </a:t>
            </a:r>
            <a:r>
              <a:rPr lang="ru-RU" sz="1200" dirty="0"/>
              <a:t>Н</a:t>
            </a:r>
            <a:r>
              <a:rPr lang="ru-RU" sz="1200" dirty="0" smtClean="0"/>
              <a:t>.В.</a:t>
            </a:r>
            <a:endParaRPr lang="ru-RU" sz="1200" dirty="0"/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835120" y="6416696"/>
            <a:ext cx="642942" cy="14287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>
            <a:hlinkClick r:id="" action="ppaction://hlinkshowjump?jump=previousslide"/>
          </p:cNvPr>
          <p:cNvSpPr/>
          <p:nvPr/>
        </p:nvSpPr>
        <p:spPr>
          <a:xfrm>
            <a:off x="10249066" y="466062"/>
            <a:ext cx="642942" cy="14287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>
            <a:hlinkClick r:id="" action="ppaction://hlinkshowjump?jump=nextslide"/>
          </p:cNvPr>
          <p:cNvSpPr/>
          <p:nvPr/>
        </p:nvSpPr>
        <p:spPr>
          <a:xfrm>
            <a:off x="8101088" y="451994"/>
            <a:ext cx="642942" cy="14287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58" name="Picture 2" descr="IMG_43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725">
            <a:off x="427014" y="3909954"/>
            <a:ext cx="2965287" cy="1980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062460" y="3823784"/>
            <a:ext cx="357190" cy="35719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hlinkClick r:id="" action="ppaction://hlinkshowjump?jump=firstslide"/>
          </p:cNvPr>
          <p:cNvSpPr/>
          <p:nvPr/>
        </p:nvSpPr>
        <p:spPr>
          <a:xfrm>
            <a:off x="9195542" y="458408"/>
            <a:ext cx="642942" cy="14287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137195" y="4591466"/>
            <a:ext cx="2860694" cy="200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Овал 18"/>
          <p:cNvSpPr/>
          <p:nvPr/>
        </p:nvSpPr>
        <p:spPr>
          <a:xfrm>
            <a:off x="4428449" y="4441006"/>
            <a:ext cx="357190" cy="35719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271684" y="4380538"/>
            <a:ext cx="357190" cy="35719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J:\Филиппок\WP_20150326_0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65310" y="4452425"/>
            <a:ext cx="1826690" cy="2405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04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dirty="0" smtClean="0"/>
              <a:t>Задача современного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раскрытие потенциала цифровых ресурсов для усовершенствования различных навыков и компетенций учащихся</a:t>
            </a:r>
          </a:p>
          <a:p>
            <a:r>
              <a:rPr lang="ru-RU" dirty="0"/>
              <a:t>в</a:t>
            </a:r>
            <a:r>
              <a:rPr lang="ru-RU" dirty="0" smtClean="0"/>
              <a:t>недрение современных технологий в образовательный процесс</a:t>
            </a:r>
            <a:r>
              <a:rPr lang="en-US" dirty="0" smtClean="0"/>
              <a:t> </a:t>
            </a:r>
            <a:r>
              <a:rPr lang="ru-RU" dirty="0" smtClean="0"/>
              <a:t> и формирование </a:t>
            </a:r>
            <a:r>
              <a:rPr lang="ru-RU" dirty="0" err="1" smtClean="0"/>
              <a:t>ИКТ-компетентности</a:t>
            </a:r>
            <a:r>
              <a:rPr lang="ru-RU" dirty="0" smtClean="0"/>
              <a:t> учащихся</a:t>
            </a:r>
          </a:p>
          <a:p>
            <a:r>
              <a:rPr lang="ru-RU" dirty="0"/>
              <a:t>о</a:t>
            </a:r>
            <a:r>
              <a:rPr lang="ru-RU" dirty="0" smtClean="0"/>
              <a:t>рганизация активной практической деятельности учащихся</a:t>
            </a:r>
          </a:p>
          <a:p>
            <a:r>
              <a:rPr lang="ru-RU" dirty="0" smtClean="0"/>
              <a:t>развитие  у учащихся способности ориентироваться  в огромном мире информационных и цифровых ресурсов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0793" y="5259583"/>
            <a:ext cx="109728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Желаю всем коллегам и их учащимся приятного творчества и новых достижений!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WP_20150327_0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10508" y="704850"/>
            <a:ext cx="3119993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WP_20150327_03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85428" y="723899"/>
            <a:ext cx="3068534" cy="324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WP_20150327_03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725024" y="1152525"/>
            <a:ext cx="2281081" cy="312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WP_20150327_0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25" y="976533"/>
            <a:ext cx="2224245" cy="2965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J:\Филиппок\WP_20150327_0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2030" y="1195480"/>
            <a:ext cx="2455545" cy="336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300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5764" y="20552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</a:rPr>
              <a:t>В информационном обществе главными стали не знания, а умения ими пользоваться!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0" y="1294228"/>
            <a:ext cx="1419237" cy="151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softhd.net/img/Firefox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84529" y="868303"/>
            <a:ext cx="1907471" cy="1828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62500" y="2506662"/>
            <a:ext cx="6698673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ru-RU" sz="40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Отличительной особенностью обучения является то, что    в контексте изучения всех предметов будут использоваться различные источники информации, в том числе, и </a:t>
            </a:r>
            <a:r>
              <a:rPr lang="ru-RU" altLang="ru-RU" sz="4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Интернет.</a:t>
            </a:r>
          </a:p>
          <a:p>
            <a:pPr marL="0" indent="0">
              <a:buNone/>
            </a:pPr>
            <a:endParaRPr lang="ru-RU" sz="40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http://www.calend.ru/img/content_images/i4/4058_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662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12291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20779" y="716692"/>
            <a:ext cx="7970108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prstClr val="white"/>
                </a:solidFill>
              </a:rPr>
              <a:t>НСОИ «НАША НОВАЯ ШКОЛА»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167966" y="6643710"/>
            <a:ext cx="223200" cy="223200"/>
          </a:xfrm>
          <a:prstGeom prst="rect">
            <a:avLst/>
          </a:prstGeom>
          <a:solidFill>
            <a:srgbClr val="469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dirty="0">
                <a:solidFill>
                  <a:prstClr val="white"/>
                </a:solidFill>
              </a:rPr>
              <a:t>1</a:t>
            </a: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1524000" y="5635626"/>
            <a:ext cx="744538" cy="1222375"/>
            <a:chOff x="340" y="119"/>
            <a:chExt cx="469" cy="770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340" y="119"/>
              <a:ext cx="470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340" y="185"/>
              <a:ext cx="340" cy="340"/>
            </a:xfrm>
            <a:custGeom>
              <a:avLst/>
              <a:gdLst>
                <a:gd name="T0" fmla="*/ 22 w 1001"/>
                <a:gd name="T1" fmla="*/ 0 h 1002"/>
                <a:gd name="T2" fmla="*/ 25 w 1001"/>
                <a:gd name="T3" fmla="*/ 1 h 1002"/>
                <a:gd name="T4" fmla="*/ 29 w 1001"/>
                <a:gd name="T5" fmla="*/ 2 h 1002"/>
                <a:gd name="T6" fmla="*/ 32 w 1001"/>
                <a:gd name="T7" fmla="*/ 4 h 1002"/>
                <a:gd name="T8" fmla="*/ 35 w 1001"/>
                <a:gd name="T9" fmla="*/ 7 h 1002"/>
                <a:gd name="T10" fmla="*/ 37 w 1001"/>
                <a:gd name="T11" fmla="*/ 10 h 1002"/>
                <a:gd name="T12" fmla="*/ 38 w 1001"/>
                <a:gd name="T13" fmla="*/ 14 h 1002"/>
                <a:gd name="T14" fmla="*/ 39 w 1001"/>
                <a:gd name="T15" fmla="*/ 18 h 1002"/>
                <a:gd name="T16" fmla="*/ 39 w 1001"/>
                <a:gd name="T17" fmla="*/ 21 h 1002"/>
                <a:gd name="T18" fmla="*/ 38 w 1001"/>
                <a:gd name="T19" fmla="*/ 25 h 1002"/>
                <a:gd name="T20" fmla="*/ 37 w 1001"/>
                <a:gd name="T21" fmla="*/ 29 h 1002"/>
                <a:gd name="T22" fmla="*/ 35 w 1001"/>
                <a:gd name="T23" fmla="*/ 32 h 1002"/>
                <a:gd name="T24" fmla="*/ 32 w 1001"/>
                <a:gd name="T25" fmla="*/ 35 h 1002"/>
                <a:gd name="T26" fmla="*/ 29 w 1001"/>
                <a:gd name="T27" fmla="*/ 37 h 1002"/>
                <a:gd name="T28" fmla="*/ 25 w 1001"/>
                <a:gd name="T29" fmla="*/ 38 h 1002"/>
                <a:gd name="T30" fmla="*/ 22 w 1001"/>
                <a:gd name="T31" fmla="*/ 39 h 1002"/>
                <a:gd name="T32" fmla="*/ 18 w 1001"/>
                <a:gd name="T33" fmla="*/ 39 h 1002"/>
                <a:gd name="T34" fmla="*/ 14 w 1001"/>
                <a:gd name="T35" fmla="*/ 38 h 1002"/>
                <a:gd name="T36" fmla="*/ 10 w 1001"/>
                <a:gd name="T37" fmla="*/ 37 h 1002"/>
                <a:gd name="T38" fmla="*/ 7 w 1001"/>
                <a:gd name="T39" fmla="*/ 35 h 1002"/>
                <a:gd name="T40" fmla="*/ 4 w 1001"/>
                <a:gd name="T41" fmla="*/ 32 h 1002"/>
                <a:gd name="T42" fmla="*/ 2 w 1001"/>
                <a:gd name="T43" fmla="*/ 29 h 1002"/>
                <a:gd name="T44" fmla="*/ 1 w 1001"/>
                <a:gd name="T45" fmla="*/ 25 h 1002"/>
                <a:gd name="T46" fmla="*/ 0 w 1001"/>
                <a:gd name="T47" fmla="*/ 21 h 1002"/>
                <a:gd name="T48" fmla="*/ 0 w 1001"/>
                <a:gd name="T49" fmla="*/ 18 h 1002"/>
                <a:gd name="T50" fmla="*/ 1 w 1001"/>
                <a:gd name="T51" fmla="*/ 14 h 1002"/>
                <a:gd name="T52" fmla="*/ 2 w 1001"/>
                <a:gd name="T53" fmla="*/ 10 h 1002"/>
                <a:gd name="T54" fmla="*/ 4 w 1001"/>
                <a:gd name="T55" fmla="*/ 7 h 1002"/>
                <a:gd name="T56" fmla="*/ 7 w 1001"/>
                <a:gd name="T57" fmla="*/ 4 h 1002"/>
                <a:gd name="T58" fmla="*/ 10 w 1001"/>
                <a:gd name="T59" fmla="*/ 2 h 1002"/>
                <a:gd name="T60" fmla="*/ 14 w 1001"/>
                <a:gd name="T61" fmla="*/ 1 h 1002"/>
                <a:gd name="T62" fmla="*/ 18 w 1001"/>
                <a:gd name="T63" fmla="*/ 0 h 10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01"/>
                <a:gd name="T97" fmla="*/ 0 h 1002"/>
                <a:gd name="T98" fmla="*/ 1001 w 1001"/>
                <a:gd name="T99" fmla="*/ 1002 h 10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01" h="1002">
                  <a:moveTo>
                    <a:pt x="500" y="0"/>
                  </a:moveTo>
                  <a:lnTo>
                    <a:pt x="551" y="2"/>
                  </a:lnTo>
                  <a:lnTo>
                    <a:pt x="601" y="10"/>
                  </a:lnTo>
                  <a:lnTo>
                    <a:pt x="649" y="23"/>
                  </a:lnTo>
                  <a:lnTo>
                    <a:pt x="695" y="39"/>
                  </a:lnTo>
                  <a:lnTo>
                    <a:pt x="739" y="61"/>
                  </a:lnTo>
                  <a:lnTo>
                    <a:pt x="780" y="85"/>
                  </a:lnTo>
                  <a:lnTo>
                    <a:pt x="819" y="114"/>
                  </a:lnTo>
                  <a:lnTo>
                    <a:pt x="855" y="146"/>
                  </a:lnTo>
                  <a:lnTo>
                    <a:pt x="887" y="182"/>
                  </a:lnTo>
                  <a:lnTo>
                    <a:pt x="916" y="221"/>
                  </a:lnTo>
                  <a:lnTo>
                    <a:pt x="940" y="262"/>
                  </a:lnTo>
                  <a:lnTo>
                    <a:pt x="962" y="306"/>
                  </a:lnTo>
                  <a:lnTo>
                    <a:pt x="978" y="352"/>
                  </a:lnTo>
                  <a:lnTo>
                    <a:pt x="991" y="400"/>
                  </a:lnTo>
                  <a:lnTo>
                    <a:pt x="999" y="450"/>
                  </a:lnTo>
                  <a:lnTo>
                    <a:pt x="1001" y="501"/>
                  </a:lnTo>
                  <a:lnTo>
                    <a:pt x="999" y="552"/>
                  </a:lnTo>
                  <a:lnTo>
                    <a:pt x="991" y="602"/>
                  </a:lnTo>
                  <a:lnTo>
                    <a:pt x="978" y="650"/>
                  </a:lnTo>
                  <a:lnTo>
                    <a:pt x="962" y="696"/>
                  </a:lnTo>
                  <a:lnTo>
                    <a:pt x="940" y="739"/>
                  </a:lnTo>
                  <a:lnTo>
                    <a:pt x="916" y="781"/>
                  </a:lnTo>
                  <a:lnTo>
                    <a:pt x="887" y="820"/>
                  </a:lnTo>
                  <a:lnTo>
                    <a:pt x="855" y="855"/>
                  </a:lnTo>
                  <a:lnTo>
                    <a:pt x="819" y="888"/>
                  </a:lnTo>
                  <a:lnTo>
                    <a:pt x="780" y="917"/>
                  </a:lnTo>
                  <a:lnTo>
                    <a:pt x="739" y="941"/>
                  </a:lnTo>
                  <a:lnTo>
                    <a:pt x="695" y="963"/>
                  </a:lnTo>
                  <a:lnTo>
                    <a:pt x="649" y="979"/>
                  </a:lnTo>
                  <a:lnTo>
                    <a:pt x="601" y="992"/>
                  </a:lnTo>
                  <a:lnTo>
                    <a:pt x="551" y="1000"/>
                  </a:lnTo>
                  <a:lnTo>
                    <a:pt x="500" y="1002"/>
                  </a:lnTo>
                  <a:lnTo>
                    <a:pt x="449" y="1000"/>
                  </a:lnTo>
                  <a:lnTo>
                    <a:pt x="399" y="992"/>
                  </a:lnTo>
                  <a:lnTo>
                    <a:pt x="351" y="979"/>
                  </a:lnTo>
                  <a:lnTo>
                    <a:pt x="305" y="963"/>
                  </a:lnTo>
                  <a:lnTo>
                    <a:pt x="262" y="941"/>
                  </a:lnTo>
                  <a:lnTo>
                    <a:pt x="220" y="917"/>
                  </a:lnTo>
                  <a:lnTo>
                    <a:pt x="182" y="888"/>
                  </a:lnTo>
                  <a:lnTo>
                    <a:pt x="146" y="855"/>
                  </a:lnTo>
                  <a:lnTo>
                    <a:pt x="114" y="820"/>
                  </a:lnTo>
                  <a:lnTo>
                    <a:pt x="85" y="781"/>
                  </a:lnTo>
                  <a:lnTo>
                    <a:pt x="60" y="739"/>
                  </a:lnTo>
                  <a:lnTo>
                    <a:pt x="39" y="696"/>
                  </a:lnTo>
                  <a:lnTo>
                    <a:pt x="22" y="650"/>
                  </a:lnTo>
                  <a:lnTo>
                    <a:pt x="10" y="602"/>
                  </a:lnTo>
                  <a:lnTo>
                    <a:pt x="2" y="552"/>
                  </a:lnTo>
                  <a:lnTo>
                    <a:pt x="0" y="501"/>
                  </a:lnTo>
                  <a:lnTo>
                    <a:pt x="2" y="450"/>
                  </a:lnTo>
                  <a:lnTo>
                    <a:pt x="10" y="400"/>
                  </a:lnTo>
                  <a:lnTo>
                    <a:pt x="22" y="352"/>
                  </a:lnTo>
                  <a:lnTo>
                    <a:pt x="39" y="306"/>
                  </a:lnTo>
                  <a:lnTo>
                    <a:pt x="60" y="262"/>
                  </a:lnTo>
                  <a:lnTo>
                    <a:pt x="85" y="221"/>
                  </a:lnTo>
                  <a:lnTo>
                    <a:pt x="114" y="182"/>
                  </a:lnTo>
                  <a:lnTo>
                    <a:pt x="146" y="146"/>
                  </a:lnTo>
                  <a:lnTo>
                    <a:pt x="182" y="114"/>
                  </a:lnTo>
                  <a:lnTo>
                    <a:pt x="220" y="85"/>
                  </a:lnTo>
                  <a:lnTo>
                    <a:pt x="262" y="61"/>
                  </a:lnTo>
                  <a:lnTo>
                    <a:pt x="305" y="39"/>
                  </a:lnTo>
                  <a:lnTo>
                    <a:pt x="351" y="23"/>
                  </a:lnTo>
                  <a:lnTo>
                    <a:pt x="399" y="10"/>
                  </a:lnTo>
                  <a:lnTo>
                    <a:pt x="449" y="2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70" y="551"/>
              <a:ext cx="340" cy="339"/>
            </a:xfrm>
            <a:custGeom>
              <a:avLst/>
              <a:gdLst>
                <a:gd name="T0" fmla="*/ 21 w 1002"/>
                <a:gd name="T1" fmla="*/ 0 h 1000"/>
                <a:gd name="T2" fmla="*/ 25 w 1002"/>
                <a:gd name="T3" fmla="*/ 1 h 1000"/>
                <a:gd name="T4" fmla="*/ 29 w 1002"/>
                <a:gd name="T5" fmla="*/ 2 h 1000"/>
                <a:gd name="T6" fmla="*/ 32 w 1002"/>
                <a:gd name="T7" fmla="*/ 4 h 1000"/>
                <a:gd name="T8" fmla="*/ 35 w 1002"/>
                <a:gd name="T9" fmla="*/ 7 h 1000"/>
                <a:gd name="T10" fmla="*/ 37 w 1002"/>
                <a:gd name="T11" fmla="*/ 10 h 1000"/>
                <a:gd name="T12" fmla="*/ 38 w 1002"/>
                <a:gd name="T13" fmla="*/ 14 h 1000"/>
                <a:gd name="T14" fmla="*/ 39 w 1002"/>
                <a:gd name="T15" fmla="*/ 18 h 1000"/>
                <a:gd name="T16" fmla="*/ 39 w 1002"/>
                <a:gd name="T17" fmla="*/ 21 h 1000"/>
                <a:gd name="T18" fmla="*/ 38 w 1002"/>
                <a:gd name="T19" fmla="*/ 25 h 1000"/>
                <a:gd name="T20" fmla="*/ 37 w 1002"/>
                <a:gd name="T21" fmla="*/ 29 h 1000"/>
                <a:gd name="T22" fmla="*/ 35 w 1002"/>
                <a:gd name="T23" fmla="*/ 32 h 1000"/>
                <a:gd name="T24" fmla="*/ 32 w 1002"/>
                <a:gd name="T25" fmla="*/ 35 h 1000"/>
                <a:gd name="T26" fmla="*/ 29 w 1002"/>
                <a:gd name="T27" fmla="*/ 37 h 1000"/>
                <a:gd name="T28" fmla="*/ 25 w 1002"/>
                <a:gd name="T29" fmla="*/ 38 h 1000"/>
                <a:gd name="T30" fmla="*/ 21 w 1002"/>
                <a:gd name="T31" fmla="*/ 39 h 1000"/>
                <a:gd name="T32" fmla="*/ 18 w 1002"/>
                <a:gd name="T33" fmla="*/ 39 h 1000"/>
                <a:gd name="T34" fmla="*/ 14 w 1002"/>
                <a:gd name="T35" fmla="*/ 38 h 1000"/>
                <a:gd name="T36" fmla="*/ 10 w 1002"/>
                <a:gd name="T37" fmla="*/ 37 h 1000"/>
                <a:gd name="T38" fmla="*/ 7 w 1002"/>
                <a:gd name="T39" fmla="*/ 35 h 1000"/>
                <a:gd name="T40" fmla="*/ 4 w 1002"/>
                <a:gd name="T41" fmla="*/ 32 h 1000"/>
                <a:gd name="T42" fmla="*/ 2 w 1002"/>
                <a:gd name="T43" fmla="*/ 29 h 1000"/>
                <a:gd name="T44" fmla="*/ 1 w 1002"/>
                <a:gd name="T45" fmla="*/ 25 h 1000"/>
                <a:gd name="T46" fmla="*/ 0 w 1002"/>
                <a:gd name="T47" fmla="*/ 21 h 1000"/>
                <a:gd name="T48" fmla="*/ 0 w 1002"/>
                <a:gd name="T49" fmla="*/ 18 h 1000"/>
                <a:gd name="T50" fmla="*/ 1 w 1002"/>
                <a:gd name="T51" fmla="*/ 14 h 1000"/>
                <a:gd name="T52" fmla="*/ 2 w 1002"/>
                <a:gd name="T53" fmla="*/ 10 h 1000"/>
                <a:gd name="T54" fmla="*/ 4 w 1002"/>
                <a:gd name="T55" fmla="*/ 7 h 1000"/>
                <a:gd name="T56" fmla="*/ 7 w 1002"/>
                <a:gd name="T57" fmla="*/ 4 h 1000"/>
                <a:gd name="T58" fmla="*/ 10 w 1002"/>
                <a:gd name="T59" fmla="*/ 2 h 1000"/>
                <a:gd name="T60" fmla="*/ 14 w 1002"/>
                <a:gd name="T61" fmla="*/ 1 h 1000"/>
                <a:gd name="T62" fmla="*/ 18 w 1002"/>
                <a:gd name="T63" fmla="*/ 0 h 1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02"/>
                <a:gd name="T97" fmla="*/ 0 h 1000"/>
                <a:gd name="T98" fmla="*/ 1002 w 1002"/>
                <a:gd name="T99" fmla="*/ 1000 h 1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02" h="1000">
                  <a:moveTo>
                    <a:pt x="501" y="0"/>
                  </a:moveTo>
                  <a:lnTo>
                    <a:pt x="552" y="2"/>
                  </a:lnTo>
                  <a:lnTo>
                    <a:pt x="602" y="10"/>
                  </a:lnTo>
                  <a:lnTo>
                    <a:pt x="649" y="22"/>
                  </a:lnTo>
                  <a:lnTo>
                    <a:pt x="696" y="39"/>
                  </a:lnTo>
                  <a:lnTo>
                    <a:pt x="739" y="60"/>
                  </a:lnTo>
                  <a:lnTo>
                    <a:pt x="781" y="85"/>
                  </a:lnTo>
                  <a:lnTo>
                    <a:pt x="820" y="114"/>
                  </a:lnTo>
                  <a:lnTo>
                    <a:pt x="856" y="146"/>
                  </a:lnTo>
                  <a:lnTo>
                    <a:pt x="888" y="182"/>
                  </a:lnTo>
                  <a:lnTo>
                    <a:pt x="917" y="220"/>
                  </a:lnTo>
                  <a:lnTo>
                    <a:pt x="941" y="262"/>
                  </a:lnTo>
                  <a:lnTo>
                    <a:pt x="963" y="305"/>
                  </a:lnTo>
                  <a:lnTo>
                    <a:pt x="979" y="350"/>
                  </a:lnTo>
                  <a:lnTo>
                    <a:pt x="992" y="399"/>
                  </a:lnTo>
                  <a:lnTo>
                    <a:pt x="1000" y="448"/>
                  </a:lnTo>
                  <a:lnTo>
                    <a:pt x="1002" y="499"/>
                  </a:lnTo>
                  <a:lnTo>
                    <a:pt x="1000" y="551"/>
                  </a:lnTo>
                  <a:lnTo>
                    <a:pt x="992" y="600"/>
                  </a:lnTo>
                  <a:lnTo>
                    <a:pt x="979" y="649"/>
                  </a:lnTo>
                  <a:lnTo>
                    <a:pt x="963" y="695"/>
                  </a:lnTo>
                  <a:lnTo>
                    <a:pt x="941" y="739"/>
                  </a:lnTo>
                  <a:lnTo>
                    <a:pt x="917" y="780"/>
                  </a:lnTo>
                  <a:lnTo>
                    <a:pt x="888" y="818"/>
                  </a:lnTo>
                  <a:lnTo>
                    <a:pt x="856" y="854"/>
                  </a:lnTo>
                  <a:lnTo>
                    <a:pt x="820" y="886"/>
                  </a:lnTo>
                  <a:lnTo>
                    <a:pt x="781" y="915"/>
                  </a:lnTo>
                  <a:lnTo>
                    <a:pt x="739" y="940"/>
                  </a:lnTo>
                  <a:lnTo>
                    <a:pt x="696" y="961"/>
                  </a:lnTo>
                  <a:lnTo>
                    <a:pt x="649" y="978"/>
                  </a:lnTo>
                  <a:lnTo>
                    <a:pt x="602" y="990"/>
                  </a:lnTo>
                  <a:lnTo>
                    <a:pt x="552" y="998"/>
                  </a:lnTo>
                  <a:lnTo>
                    <a:pt x="501" y="1000"/>
                  </a:lnTo>
                  <a:lnTo>
                    <a:pt x="450" y="998"/>
                  </a:lnTo>
                  <a:lnTo>
                    <a:pt x="399" y="990"/>
                  </a:lnTo>
                  <a:lnTo>
                    <a:pt x="352" y="978"/>
                  </a:lnTo>
                  <a:lnTo>
                    <a:pt x="306" y="961"/>
                  </a:lnTo>
                  <a:lnTo>
                    <a:pt x="262" y="940"/>
                  </a:lnTo>
                  <a:lnTo>
                    <a:pt x="221" y="915"/>
                  </a:lnTo>
                  <a:lnTo>
                    <a:pt x="182" y="886"/>
                  </a:lnTo>
                  <a:lnTo>
                    <a:pt x="147" y="854"/>
                  </a:lnTo>
                  <a:lnTo>
                    <a:pt x="114" y="818"/>
                  </a:lnTo>
                  <a:lnTo>
                    <a:pt x="85" y="780"/>
                  </a:lnTo>
                  <a:lnTo>
                    <a:pt x="61" y="739"/>
                  </a:lnTo>
                  <a:lnTo>
                    <a:pt x="39" y="695"/>
                  </a:lnTo>
                  <a:lnTo>
                    <a:pt x="23" y="649"/>
                  </a:lnTo>
                  <a:lnTo>
                    <a:pt x="10" y="600"/>
                  </a:lnTo>
                  <a:lnTo>
                    <a:pt x="2" y="551"/>
                  </a:lnTo>
                  <a:lnTo>
                    <a:pt x="0" y="499"/>
                  </a:lnTo>
                  <a:lnTo>
                    <a:pt x="2" y="448"/>
                  </a:lnTo>
                  <a:lnTo>
                    <a:pt x="10" y="399"/>
                  </a:lnTo>
                  <a:lnTo>
                    <a:pt x="23" y="350"/>
                  </a:lnTo>
                  <a:lnTo>
                    <a:pt x="39" y="305"/>
                  </a:lnTo>
                  <a:lnTo>
                    <a:pt x="61" y="262"/>
                  </a:lnTo>
                  <a:lnTo>
                    <a:pt x="85" y="220"/>
                  </a:lnTo>
                  <a:lnTo>
                    <a:pt x="114" y="182"/>
                  </a:lnTo>
                  <a:lnTo>
                    <a:pt x="147" y="146"/>
                  </a:lnTo>
                  <a:lnTo>
                    <a:pt x="182" y="114"/>
                  </a:lnTo>
                  <a:lnTo>
                    <a:pt x="221" y="85"/>
                  </a:lnTo>
                  <a:lnTo>
                    <a:pt x="262" y="60"/>
                  </a:lnTo>
                  <a:lnTo>
                    <a:pt x="306" y="39"/>
                  </a:lnTo>
                  <a:lnTo>
                    <a:pt x="352" y="22"/>
                  </a:lnTo>
                  <a:lnTo>
                    <a:pt x="399" y="10"/>
                  </a:lnTo>
                  <a:lnTo>
                    <a:pt x="450" y="2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452" y="499"/>
              <a:ext cx="254" cy="336"/>
            </a:xfrm>
            <a:custGeom>
              <a:avLst/>
              <a:gdLst>
                <a:gd name="T0" fmla="*/ 13 w 746"/>
                <a:gd name="T1" fmla="*/ 5 h 992"/>
                <a:gd name="T2" fmla="*/ 12 w 746"/>
                <a:gd name="T3" fmla="*/ 5 h 992"/>
                <a:gd name="T4" fmla="*/ 12 w 746"/>
                <a:gd name="T5" fmla="*/ 6 h 992"/>
                <a:gd name="T6" fmla="*/ 12 w 746"/>
                <a:gd name="T7" fmla="*/ 6 h 992"/>
                <a:gd name="T8" fmla="*/ 11 w 746"/>
                <a:gd name="T9" fmla="*/ 7 h 992"/>
                <a:gd name="T10" fmla="*/ 12 w 746"/>
                <a:gd name="T11" fmla="*/ 8 h 992"/>
                <a:gd name="T12" fmla="*/ 12 w 746"/>
                <a:gd name="T13" fmla="*/ 8 h 992"/>
                <a:gd name="T14" fmla="*/ 12 w 746"/>
                <a:gd name="T15" fmla="*/ 8 h 992"/>
                <a:gd name="T16" fmla="*/ 14 w 746"/>
                <a:gd name="T17" fmla="*/ 9 h 992"/>
                <a:gd name="T18" fmla="*/ 17 w 746"/>
                <a:gd name="T19" fmla="*/ 10 h 992"/>
                <a:gd name="T20" fmla="*/ 19 w 746"/>
                <a:gd name="T21" fmla="*/ 12 h 992"/>
                <a:gd name="T22" fmla="*/ 21 w 746"/>
                <a:gd name="T23" fmla="*/ 13 h 992"/>
                <a:gd name="T24" fmla="*/ 23 w 746"/>
                <a:gd name="T25" fmla="*/ 15 h 992"/>
                <a:gd name="T26" fmla="*/ 24 w 746"/>
                <a:gd name="T27" fmla="*/ 17 h 992"/>
                <a:gd name="T28" fmla="*/ 25 w 746"/>
                <a:gd name="T29" fmla="*/ 20 h 992"/>
                <a:gd name="T30" fmla="*/ 26 w 746"/>
                <a:gd name="T31" fmla="*/ 22 h 992"/>
                <a:gd name="T32" fmla="*/ 20 w 746"/>
                <a:gd name="T33" fmla="*/ 23 h 992"/>
                <a:gd name="T34" fmla="*/ 19 w 746"/>
                <a:gd name="T35" fmla="*/ 29 h 992"/>
                <a:gd name="T36" fmla="*/ 17 w 746"/>
                <a:gd name="T37" fmla="*/ 29 h 992"/>
                <a:gd name="T38" fmla="*/ 16 w 746"/>
                <a:gd name="T39" fmla="*/ 28 h 992"/>
                <a:gd name="T40" fmla="*/ 15 w 746"/>
                <a:gd name="T41" fmla="*/ 27 h 992"/>
                <a:gd name="T42" fmla="*/ 14 w 746"/>
                <a:gd name="T43" fmla="*/ 25 h 992"/>
                <a:gd name="T44" fmla="*/ 14 w 746"/>
                <a:gd name="T45" fmla="*/ 25 h 992"/>
                <a:gd name="T46" fmla="*/ 13 w 746"/>
                <a:gd name="T47" fmla="*/ 25 h 992"/>
                <a:gd name="T48" fmla="*/ 12 w 746"/>
                <a:gd name="T49" fmla="*/ 25 h 992"/>
                <a:gd name="T50" fmla="*/ 12 w 746"/>
                <a:gd name="T51" fmla="*/ 25 h 992"/>
                <a:gd name="T52" fmla="*/ 11 w 746"/>
                <a:gd name="T53" fmla="*/ 27 h 992"/>
                <a:gd name="T54" fmla="*/ 11 w 746"/>
                <a:gd name="T55" fmla="*/ 27 h 992"/>
                <a:gd name="T56" fmla="*/ 12 w 746"/>
                <a:gd name="T57" fmla="*/ 28 h 992"/>
                <a:gd name="T58" fmla="*/ 13 w 746"/>
                <a:gd name="T59" fmla="*/ 29 h 992"/>
                <a:gd name="T60" fmla="*/ 14 w 746"/>
                <a:gd name="T61" fmla="*/ 30 h 992"/>
                <a:gd name="T62" fmla="*/ 15 w 746"/>
                <a:gd name="T63" fmla="*/ 31 h 992"/>
                <a:gd name="T64" fmla="*/ 16 w 746"/>
                <a:gd name="T65" fmla="*/ 32 h 992"/>
                <a:gd name="T66" fmla="*/ 17 w 746"/>
                <a:gd name="T67" fmla="*/ 33 h 992"/>
                <a:gd name="T68" fmla="*/ 19 w 746"/>
                <a:gd name="T69" fmla="*/ 33 h 992"/>
                <a:gd name="T70" fmla="*/ 20 w 746"/>
                <a:gd name="T71" fmla="*/ 33 h 992"/>
                <a:gd name="T72" fmla="*/ 3 w 746"/>
                <a:gd name="T73" fmla="*/ 35 h 992"/>
                <a:gd name="T74" fmla="*/ 9 w 746"/>
                <a:gd name="T75" fmla="*/ 8 h 992"/>
                <a:gd name="T76" fmla="*/ 5 w 746"/>
                <a:gd name="T77" fmla="*/ 1 h 992"/>
                <a:gd name="T78" fmla="*/ 5 w 746"/>
                <a:gd name="T79" fmla="*/ 0 h 992"/>
                <a:gd name="T80" fmla="*/ 4 w 746"/>
                <a:gd name="T81" fmla="*/ 0 h 992"/>
                <a:gd name="T82" fmla="*/ 4 w 746"/>
                <a:gd name="T83" fmla="*/ 0 h 992"/>
                <a:gd name="T84" fmla="*/ 3 w 746"/>
                <a:gd name="T85" fmla="*/ 0 h 992"/>
                <a:gd name="T86" fmla="*/ 2 w 746"/>
                <a:gd name="T87" fmla="*/ 2 h 992"/>
                <a:gd name="T88" fmla="*/ 2 w 746"/>
                <a:gd name="T89" fmla="*/ 2 h 992"/>
                <a:gd name="T90" fmla="*/ 0 w 746"/>
                <a:gd name="T91" fmla="*/ 5 h 992"/>
                <a:gd name="T92" fmla="*/ 23 w 746"/>
                <a:gd name="T93" fmla="*/ 39 h 992"/>
                <a:gd name="T94" fmla="*/ 29 w 746"/>
                <a:gd name="T95" fmla="*/ 27 h 992"/>
                <a:gd name="T96" fmla="*/ 29 w 746"/>
                <a:gd name="T97" fmla="*/ 23 h 992"/>
                <a:gd name="T98" fmla="*/ 29 w 746"/>
                <a:gd name="T99" fmla="*/ 20 h 992"/>
                <a:gd name="T100" fmla="*/ 28 w 746"/>
                <a:gd name="T101" fmla="*/ 17 h 992"/>
                <a:gd name="T102" fmla="*/ 26 w 746"/>
                <a:gd name="T103" fmla="*/ 14 h 992"/>
                <a:gd name="T104" fmla="*/ 24 w 746"/>
                <a:gd name="T105" fmla="*/ 11 h 992"/>
                <a:gd name="T106" fmla="*/ 21 w 746"/>
                <a:gd name="T107" fmla="*/ 9 h 992"/>
                <a:gd name="T108" fmla="*/ 18 w 746"/>
                <a:gd name="T109" fmla="*/ 7 h 992"/>
                <a:gd name="T110" fmla="*/ 15 w 746"/>
                <a:gd name="T111" fmla="*/ 6 h 9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6"/>
                <a:gd name="T169" fmla="*/ 0 h 992"/>
                <a:gd name="T170" fmla="*/ 746 w 746"/>
                <a:gd name="T171" fmla="*/ 992 h 9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6" h="992">
                  <a:moveTo>
                    <a:pt x="340" y="140"/>
                  </a:moveTo>
                  <a:lnTo>
                    <a:pt x="331" y="139"/>
                  </a:lnTo>
                  <a:lnTo>
                    <a:pt x="323" y="140"/>
                  </a:lnTo>
                  <a:lnTo>
                    <a:pt x="315" y="143"/>
                  </a:lnTo>
                  <a:lnTo>
                    <a:pt x="308" y="146"/>
                  </a:lnTo>
                  <a:lnTo>
                    <a:pt x="303" y="151"/>
                  </a:lnTo>
                  <a:lnTo>
                    <a:pt x="297" y="158"/>
                  </a:lnTo>
                  <a:lnTo>
                    <a:pt x="293" y="165"/>
                  </a:lnTo>
                  <a:lnTo>
                    <a:pt x="290" y="173"/>
                  </a:lnTo>
                  <a:lnTo>
                    <a:pt x="289" y="181"/>
                  </a:lnTo>
                  <a:lnTo>
                    <a:pt x="290" y="189"/>
                  </a:lnTo>
                  <a:lnTo>
                    <a:pt x="292" y="197"/>
                  </a:lnTo>
                  <a:lnTo>
                    <a:pt x="296" y="204"/>
                  </a:lnTo>
                  <a:lnTo>
                    <a:pt x="300" y="210"/>
                  </a:lnTo>
                  <a:lnTo>
                    <a:pt x="307" y="215"/>
                  </a:lnTo>
                  <a:lnTo>
                    <a:pt x="314" y="219"/>
                  </a:lnTo>
                  <a:lnTo>
                    <a:pt x="322" y="222"/>
                  </a:lnTo>
                  <a:lnTo>
                    <a:pt x="356" y="231"/>
                  </a:lnTo>
                  <a:lnTo>
                    <a:pt x="389" y="243"/>
                  </a:lnTo>
                  <a:lnTo>
                    <a:pt x="420" y="257"/>
                  </a:lnTo>
                  <a:lnTo>
                    <a:pt x="450" y="273"/>
                  </a:lnTo>
                  <a:lnTo>
                    <a:pt x="478" y="291"/>
                  </a:lnTo>
                  <a:lnTo>
                    <a:pt x="505" y="312"/>
                  </a:lnTo>
                  <a:lnTo>
                    <a:pt x="530" y="335"/>
                  </a:lnTo>
                  <a:lnTo>
                    <a:pt x="554" y="359"/>
                  </a:lnTo>
                  <a:lnTo>
                    <a:pt x="575" y="386"/>
                  </a:lnTo>
                  <a:lnTo>
                    <a:pt x="594" y="413"/>
                  </a:lnTo>
                  <a:lnTo>
                    <a:pt x="611" y="442"/>
                  </a:lnTo>
                  <a:lnTo>
                    <a:pt x="626" y="473"/>
                  </a:lnTo>
                  <a:lnTo>
                    <a:pt x="639" y="504"/>
                  </a:lnTo>
                  <a:lnTo>
                    <a:pt x="648" y="537"/>
                  </a:lnTo>
                  <a:lnTo>
                    <a:pt x="656" y="570"/>
                  </a:lnTo>
                  <a:lnTo>
                    <a:pt x="661" y="605"/>
                  </a:lnTo>
                  <a:lnTo>
                    <a:pt x="510" y="605"/>
                  </a:lnTo>
                  <a:lnTo>
                    <a:pt x="510" y="762"/>
                  </a:lnTo>
                  <a:lnTo>
                    <a:pt x="486" y="759"/>
                  </a:lnTo>
                  <a:lnTo>
                    <a:pt x="464" y="753"/>
                  </a:lnTo>
                  <a:lnTo>
                    <a:pt x="442" y="744"/>
                  </a:lnTo>
                  <a:lnTo>
                    <a:pt x="422" y="733"/>
                  </a:lnTo>
                  <a:lnTo>
                    <a:pt x="404" y="719"/>
                  </a:lnTo>
                  <a:lnTo>
                    <a:pt x="388" y="703"/>
                  </a:lnTo>
                  <a:lnTo>
                    <a:pt x="373" y="684"/>
                  </a:lnTo>
                  <a:lnTo>
                    <a:pt x="361" y="663"/>
                  </a:lnTo>
                  <a:lnTo>
                    <a:pt x="357" y="656"/>
                  </a:lnTo>
                  <a:lnTo>
                    <a:pt x="351" y="651"/>
                  </a:lnTo>
                  <a:lnTo>
                    <a:pt x="345" y="646"/>
                  </a:lnTo>
                  <a:lnTo>
                    <a:pt x="337" y="643"/>
                  </a:lnTo>
                  <a:lnTo>
                    <a:pt x="330" y="640"/>
                  </a:lnTo>
                  <a:lnTo>
                    <a:pt x="322" y="640"/>
                  </a:lnTo>
                  <a:lnTo>
                    <a:pt x="314" y="642"/>
                  </a:lnTo>
                  <a:lnTo>
                    <a:pt x="306" y="644"/>
                  </a:lnTo>
                  <a:lnTo>
                    <a:pt x="293" y="654"/>
                  </a:lnTo>
                  <a:lnTo>
                    <a:pt x="285" y="668"/>
                  </a:lnTo>
                  <a:lnTo>
                    <a:pt x="283" y="684"/>
                  </a:lnTo>
                  <a:lnTo>
                    <a:pt x="288" y="699"/>
                  </a:lnTo>
                  <a:lnTo>
                    <a:pt x="296" y="715"/>
                  </a:lnTo>
                  <a:lnTo>
                    <a:pt x="305" y="730"/>
                  </a:lnTo>
                  <a:lnTo>
                    <a:pt x="315" y="745"/>
                  </a:lnTo>
                  <a:lnTo>
                    <a:pt x="327" y="758"/>
                  </a:lnTo>
                  <a:lnTo>
                    <a:pt x="338" y="771"/>
                  </a:lnTo>
                  <a:lnTo>
                    <a:pt x="351" y="783"/>
                  </a:lnTo>
                  <a:lnTo>
                    <a:pt x="365" y="794"/>
                  </a:lnTo>
                  <a:lnTo>
                    <a:pt x="379" y="803"/>
                  </a:lnTo>
                  <a:lnTo>
                    <a:pt x="394" y="812"/>
                  </a:lnTo>
                  <a:lnTo>
                    <a:pt x="409" y="820"/>
                  </a:lnTo>
                  <a:lnTo>
                    <a:pt x="425" y="827"/>
                  </a:lnTo>
                  <a:lnTo>
                    <a:pt x="441" y="833"/>
                  </a:lnTo>
                  <a:lnTo>
                    <a:pt x="457" y="837"/>
                  </a:lnTo>
                  <a:lnTo>
                    <a:pt x="474" y="842"/>
                  </a:lnTo>
                  <a:lnTo>
                    <a:pt x="493" y="844"/>
                  </a:lnTo>
                  <a:lnTo>
                    <a:pt x="510" y="845"/>
                  </a:lnTo>
                  <a:lnTo>
                    <a:pt x="510" y="909"/>
                  </a:lnTo>
                  <a:lnTo>
                    <a:pt x="83" y="909"/>
                  </a:lnTo>
                  <a:lnTo>
                    <a:pt x="83" y="212"/>
                  </a:lnTo>
                  <a:lnTo>
                    <a:pt x="217" y="212"/>
                  </a:lnTo>
                  <a:lnTo>
                    <a:pt x="139" y="25"/>
                  </a:lnTo>
                  <a:lnTo>
                    <a:pt x="134" y="18"/>
                  </a:lnTo>
                  <a:lnTo>
                    <a:pt x="130" y="11"/>
                  </a:lnTo>
                  <a:lnTo>
                    <a:pt x="123" y="7"/>
                  </a:lnTo>
                  <a:lnTo>
                    <a:pt x="116" y="3"/>
                  </a:lnTo>
                  <a:lnTo>
                    <a:pt x="109" y="1"/>
                  </a:lnTo>
                  <a:lnTo>
                    <a:pt x="101" y="0"/>
                  </a:lnTo>
                  <a:lnTo>
                    <a:pt x="93" y="1"/>
                  </a:lnTo>
                  <a:lnTo>
                    <a:pt x="85" y="3"/>
                  </a:lnTo>
                  <a:lnTo>
                    <a:pt x="71" y="13"/>
                  </a:lnTo>
                  <a:lnTo>
                    <a:pt x="63" y="26"/>
                  </a:lnTo>
                  <a:lnTo>
                    <a:pt x="60" y="41"/>
                  </a:lnTo>
                  <a:lnTo>
                    <a:pt x="63" y="57"/>
                  </a:lnTo>
                  <a:lnTo>
                    <a:pt x="93" y="129"/>
                  </a:lnTo>
                  <a:lnTo>
                    <a:pt x="0" y="129"/>
                  </a:lnTo>
                  <a:lnTo>
                    <a:pt x="0" y="992"/>
                  </a:lnTo>
                  <a:lnTo>
                    <a:pt x="593" y="991"/>
                  </a:lnTo>
                  <a:lnTo>
                    <a:pt x="593" y="688"/>
                  </a:lnTo>
                  <a:lnTo>
                    <a:pt x="746" y="688"/>
                  </a:lnTo>
                  <a:lnTo>
                    <a:pt x="746" y="646"/>
                  </a:lnTo>
                  <a:lnTo>
                    <a:pt x="744" y="601"/>
                  </a:lnTo>
                  <a:lnTo>
                    <a:pt x="738" y="557"/>
                  </a:lnTo>
                  <a:lnTo>
                    <a:pt x="729" y="515"/>
                  </a:lnTo>
                  <a:lnTo>
                    <a:pt x="716" y="473"/>
                  </a:lnTo>
                  <a:lnTo>
                    <a:pt x="699" y="433"/>
                  </a:lnTo>
                  <a:lnTo>
                    <a:pt x="679" y="394"/>
                  </a:lnTo>
                  <a:lnTo>
                    <a:pt x="656" y="358"/>
                  </a:lnTo>
                  <a:lnTo>
                    <a:pt x="631" y="322"/>
                  </a:lnTo>
                  <a:lnTo>
                    <a:pt x="602" y="290"/>
                  </a:lnTo>
                  <a:lnTo>
                    <a:pt x="571" y="260"/>
                  </a:lnTo>
                  <a:lnTo>
                    <a:pt x="538" y="233"/>
                  </a:lnTo>
                  <a:lnTo>
                    <a:pt x="502" y="208"/>
                  </a:lnTo>
                  <a:lnTo>
                    <a:pt x="464" y="186"/>
                  </a:lnTo>
                  <a:lnTo>
                    <a:pt x="425" y="167"/>
                  </a:lnTo>
                  <a:lnTo>
                    <a:pt x="383" y="152"/>
                  </a:lnTo>
                  <a:lnTo>
                    <a:pt x="340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527" y="417"/>
              <a:ext cx="22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496" y="459"/>
              <a:ext cx="85" cy="68"/>
            </a:xfrm>
            <a:custGeom>
              <a:avLst/>
              <a:gdLst>
                <a:gd name="T0" fmla="*/ 4 w 250"/>
                <a:gd name="T1" fmla="*/ 2 h 204"/>
                <a:gd name="T2" fmla="*/ 0 w 250"/>
                <a:gd name="T3" fmla="*/ 2 h 204"/>
                <a:gd name="T4" fmla="*/ 5 w 250"/>
                <a:gd name="T5" fmla="*/ 8 h 204"/>
                <a:gd name="T6" fmla="*/ 10 w 250"/>
                <a:gd name="T7" fmla="*/ 2 h 204"/>
                <a:gd name="T8" fmla="*/ 6 w 250"/>
                <a:gd name="T9" fmla="*/ 2 h 204"/>
                <a:gd name="T10" fmla="*/ 6 w 250"/>
                <a:gd name="T11" fmla="*/ 0 h 204"/>
                <a:gd name="T12" fmla="*/ 4 w 250"/>
                <a:gd name="T13" fmla="*/ 0 h 204"/>
                <a:gd name="T14" fmla="*/ 4 w 250"/>
                <a:gd name="T15" fmla="*/ 2 h 2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0"/>
                <a:gd name="T25" fmla="*/ 0 h 204"/>
                <a:gd name="T26" fmla="*/ 250 w 250"/>
                <a:gd name="T27" fmla="*/ 204 h 2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0" h="204">
                  <a:moveTo>
                    <a:pt x="92" y="66"/>
                  </a:moveTo>
                  <a:lnTo>
                    <a:pt x="0" y="66"/>
                  </a:lnTo>
                  <a:lnTo>
                    <a:pt x="125" y="204"/>
                  </a:lnTo>
                  <a:lnTo>
                    <a:pt x="250" y="66"/>
                  </a:lnTo>
                  <a:lnTo>
                    <a:pt x="159" y="66"/>
                  </a:lnTo>
                  <a:lnTo>
                    <a:pt x="159" y="0"/>
                  </a:lnTo>
                  <a:lnTo>
                    <a:pt x="92" y="0"/>
                  </a:lnTo>
                  <a:lnTo>
                    <a:pt x="92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408" y="240"/>
              <a:ext cx="108" cy="39"/>
            </a:xfrm>
            <a:custGeom>
              <a:avLst/>
              <a:gdLst>
                <a:gd name="T0" fmla="*/ 12 w 321"/>
                <a:gd name="T1" fmla="*/ 3 h 115"/>
                <a:gd name="T2" fmla="*/ 12 w 321"/>
                <a:gd name="T3" fmla="*/ 3 h 115"/>
                <a:gd name="T4" fmla="*/ 11 w 321"/>
                <a:gd name="T5" fmla="*/ 3 h 115"/>
                <a:gd name="T6" fmla="*/ 11 w 321"/>
                <a:gd name="T7" fmla="*/ 2 h 115"/>
                <a:gd name="T8" fmla="*/ 10 w 321"/>
                <a:gd name="T9" fmla="*/ 2 h 115"/>
                <a:gd name="T10" fmla="*/ 9 w 321"/>
                <a:gd name="T11" fmla="*/ 2 h 115"/>
                <a:gd name="T12" fmla="*/ 9 w 321"/>
                <a:gd name="T13" fmla="*/ 1 h 115"/>
                <a:gd name="T14" fmla="*/ 8 w 321"/>
                <a:gd name="T15" fmla="*/ 1 h 115"/>
                <a:gd name="T16" fmla="*/ 7 w 321"/>
                <a:gd name="T17" fmla="*/ 1 h 115"/>
                <a:gd name="T18" fmla="*/ 7 w 321"/>
                <a:gd name="T19" fmla="*/ 1 h 115"/>
                <a:gd name="T20" fmla="*/ 6 w 321"/>
                <a:gd name="T21" fmla="*/ 1 h 115"/>
                <a:gd name="T22" fmla="*/ 5 w 321"/>
                <a:gd name="T23" fmla="*/ 0 h 115"/>
                <a:gd name="T24" fmla="*/ 5 w 321"/>
                <a:gd name="T25" fmla="*/ 0 h 115"/>
                <a:gd name="T26" fmla="*/ 4 w 321"/>
                <a:gd name="T27" fmla="*/ 0 h 115"/>
                <a:gd name="T28" fmla="*/ 3 w 321"/>
                <a:gd name="T29" fmla="*/ 0 h 115"/>
                <a:gd name="T30" fmla="*/ 2 w 321"/>
                <a:gd name="T31" fmla="*/ 0 h 115"/>
                <a:gd name="T32" fmla="*/ 2 w 321"/>
                <a:gd name="T33" fmla="*/ 0 h 115"/>
                <a:gd name="T34" fmla="*/ 1 w 321"/>
                <a:gd name="T35" fmla="*/ 0 h 115"/>
                <a:gd name="T36" fmla="*/ 0 w 321"/>
                <a:gd name="T37" fmla="*/ 0 h 115"/>
                <a:gd name="T38" fmla="*/ 0 w 321"/>
                <a:gd name="T39" fmla="*/ 0 h 115"/>
                <a:gd name="T40" fmla="*/ 0 w 321"/>
                <a:gd name="T41" fmla="*/ 0 h 115"/>
                <a:gd name="T42" fmla="*/ 0 w 321"/>
                <a:gd name="T43" fmla="*/ 1 h 115"/>
                <a:gd name="T44" fmla="*/ 0 w 321"/>
                <a:gd name="T45" fmla="*/ 1 h 115"/>
                <a:gd name="T46" fmla="*/ 0 w 321"/>
                <a:gd name="T47" fmla="*/ 1 h 115"/>
                <a:gd name="T48" fmla="*/ 0 w 321"/>
                <a:gd name="T49" fmla="*/ 2 h 115"/>
                <a:gd name="T50" fmla="*/ 1 w 321"/>
                <a:gd name="T51" fmla="*/ 2 h 115"/>
                <a:gd name="T52" fmla="*/ 1 w 321"/>
                <a:gd name="T53" fmla="*/ 2 h 115"/>
                <a:gd name="T54" fmla="*/ 2 w 321"/>
                <a:gd name="T55" fmla="*/ 2 h 115"/>
                <a:gd name="T56" fmla="*/ 3 w 321"/>
                <a:gd name="T57" fmla="*/ 2 h 115"/>
                <a:gd name="T58" fmla="*/ 4 w 321"/>
                <a:gd name="T59" fmla="*/ 2 h 115"/>
                <a:gd name="T60" fmla="*/ 4 w 321"/>
                <a:gd name="T61" fmla="*/ 2 h 115"/>
                <a:gd name="T62" fmla="*/ 5 w 321"/>
                <a:gd name="T63" fmla="*/ 2 h 115"/>
                <a:gd name="T64" fmla="*/ 6 w 321"/>
                <a:gd name="T65" fmla="*/ 2 h 115"/>
                <a:gd name="T66" fmla="*/ 6 w 321"/>
                <a:gd name="T67" fmla="*/ 2 h 115"/>
                <a:gd name="T68" fmla="*/ 7 w 321"/>
                <a:gd name="T69" fmla="*/ 2 h 115"/>
                <a:gd name="T70" fmla="*/ 8 w 321"/>
                <a:gd name="T71" fmla="*/ 3 h 115"/>
                <a:gd name="T72" fmla="*/ 8 w 321"/>
                <a:gd name="T73" fmla="*/ 3 h 115"/>
                <a:gd name="T74" fmla="*/ 9 w 321"/>
                <a:gd name="T75" fmla="*/ 3 h 115"/>
                <a:gd name="T76" fmla="*/ 9 w 321"/>
                <a:gd name="T77" fmla="*/ 4 h 115"/>
                <a:gd name="T78" fmla="*/ 10 w 321"/>
                <a:gd name="T79" fmla="*/ 4 h 115"/>
                <a:gd name="T80" fmla="*/ 10 w 321"/>
                <a:gd name="T81" fmla="*/ 4 h 115"/>
                <a:gd name="T82" fmla="*/ 11 w 321"/>
                <a:gd name="T83" fmla="*/ 4 h 115"/>
                <a:gd name="T84" fmla="*/ 11 w 321"/>
                <a:gd name="T85" fmla="*/ 4 h 115"/>
                <a:gd name="T86" fmla="*/ 12 w 321"/>
                <a:gd name="T87" fmla="*/ 4 h 115"/>
                <a:gd name="T88" fmla="*/ 12 w 321"/>
                <a:gd name="T89" fmla="*/ 4 h 115"/>
                <a:gd name="T90" fmla="*/ 12 w 321"/>
                <a:gd name="T91" fmla="*/ 4 h 115"/>
                <a:gd name="T92" fmla="*/ 12 w 321"/>
                <a:gd name="T93" fmla="*/ 4 h 115"/>
                <a:gd name="T94" fmla="*/ 12 w 321"/>
                <a:gd name="T95" fmla="*/ 4 h 115"/>
                <a:gd name="T96" fmla="*/ 12 w 321"/>
                <a:gd name="T97" fmla="*/ 3 h 115"/>
                <a:gd name="T98" fmla="*/ 12 w 321"/>
                <a:gd name="T99" fmla="*/ 3 h 1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115"/>
                <a:gd name="T152" fmla="*/ 321 w 321"/>
                <a:gd name="T153" fmla="*/ 115 h 1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115">
                  <a:moveTo>
                    <a:pt x="312" y="79"/>
                  </a:moveTo>
                  <a:lnTo>
                    <a:pt x="312" y="79"/>
                  </a:lnTo>
                  <a:lnTo>
                    <a:pt x="297" y="69"/>
                  </a:lnTo>
                  <a:lnTo>
                    <a:pt x="282" y="60"/>
                  </a:lnTo>
                  <a:lnTo>
                    <a:pt x="265" y="52"/>
                  </a:lnTo>
                  <a:lnTo>
                    <a:pt x="249" y="45"/>
                  </a:lnTo>
                  <a:lnTo>
                    <a:pt x="232" y="38"/>
                  </a:lnTo>
                  <a:lnTo>
                    <a:pt x="215" y="31"/>
                  </a:lnTo>
                  <a:lnTo>
                    <a:pt x="196" y="26"/>
                  </a:lnTo>
                  <a:lnTo>
                    <a:pt x="179" y="20"/>
                  </a:lnTo>
                  <a:lnTo>
                    <a:pt x="159" y="15"/>
                  </a:lnTo>
                  <a:lnTo>
                    <a:pt x="141" y="12"/>
                  </a:lnTo>
                  <a:lnTo>
                    <a:pt x="121" y="8"/>
                  </a:lnTo>
                  <a:lnTo>
                    <a:pt x="102" y="5"/>
                  </a:lnTo>
                  <a:lnTo>
                    <a:pt x="82" y="4"/>
                  </a:lnTo>
                  <a:lnTo>
                    <a:pt x="62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1" y="42"/>
                  </a:lnTo>
                  <a:lnTo>
                    <a:pt x="40" y="42"/>
                  </a:lnTo>
                  <a:lnTo>
                    <a:pt x="58" y="43"/>
                  </a:lnTo>
                  <a:lnTo>
                    <a:pt x="78" y="44"/>
                  </a:lnTo>
                  <a:lnTo>
                    <a:pt x="96" y="46"/>
                  </a:lnTo>
                  <a:lnTo>
                    <a:pt x="113" y="50"/>
                  </a:lnTo>
                  <a:lnTo>
                    <a:pt x="132" y="52"/>
                  </a:lnTo>
                  <a:lnTo>
                    <a:pt x="149" y="57"/>
                  </a:lnTo>
                  <a:lnTo>
                    <a:pt x="166" y="60"/>
                  </a:lnTo>
                  <a:lnTo>
                    <a:pt x="184" y="66"/>
                  </a:lnTo>
                  <a:lnTo>
                    <a:pt x="200" y="71"/>
                  </a:lnTo>
                  <a:lnTo>
                    <a:pt x="216" y="76"/>
                  </a:lnTo>
                  <a:lnTo>
                    <a:pt x="232" y="83"/>
                  </a:lnTo>
                  <a:lnTo>
                    <a:pt x="247" y="90"/>
                  </a:lnTo>
                  <a:lnTo>
                    <a:pt x="262" y="97"/>
                  </a:lnTo>
                  <a:lnTo>
                    <a:pt x="276" y="105"/>
                  </a:lnTo>
                  <a:lnTo>
                    <a:pt x="290" y="113"/>
                  </a:lnTo>
                  <a:lnTo>
                    <a:pt x="297" y="115"/>
                  </a:lnTo>
                  <a:lnTo>
                    <a:pt x="305" y="115"/>
                  </a:lnTo>
                  <a:lnTo>
                    <a:pt x="312" y="113"/>
                  </a:lnTo>
                  <a:lnTo>
                    <a:pt x="317" y="107"/>
                  </a:lnTo>
                  <a:lnTo>
                    <a:pt x="321" y="99"/>
                  </a:lnTo>
                  <a:lnTo>
                    <a:pt x="321" y="91"/>
                  </a:lnTo>
                  <a:lnTo>
                    <a:pt x="317" y="84"/>
                  </a:lnTo>
                  <a:lnTo>
                    <a:pt x="312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557" y="191"/>
              <a:ext cx="110" cy="40"/>
            </a:xfrm>
            <a:custGeom>
              <a:avLst/>
              <a:gdLst>
                <a:gd name="T0" fmla="*/ 1 w 326"/>
                <a:gd name="T1" fmla="*/ 4 h 119"/>
                <a:gd name="T2" fmla="*/ 1 w 326"/>
                <a:gd name="T3" fmla="*/ 4 h 119"/>
                <a:gd name="T4" fmla="*/ 2 w 326"/>
                <a:gd name="T5" fmla="*/ 4 h 119"/>
                <a:gd name="T6" fmla="*/ 2 w 326"/>
                <a:gd name="T7" fmla="*/ 4 h 119"/>
                <a:gd name="T8" fmla="*/ 3 w 326"/>
                <a:gd name="T9" fmla="*/ 3 h 119"/>
                <a:gd name="T10" fmla="*/ 3 w 326"/>
                <a:gd name="T11" fmla="*/ 3 h 119"/>
                <a:gd name="T12" fmla="*/ 4 w 326"/>
                <a:gd name="T13" fmla="*/ 3 h 119"/>
                <a:gd name="T14" fmla="*/ 5 w 326"/>
                <a:gd name="T15" fmla="*/ 3 h 119"/>
                <a:gd name="T16" fmla="*/ 5 w 326"/>
                <a:gd name="T17" fmla="*/ 2 h 119"/>
                <a:gd name="T18" fmla="*/ 6 w 326"/>
                <a:gd name="T19" fmla="*/ 2 h 119"/>
                <a:gd name="T20" fmla="*/ 7 w 326"/>
                <a:gd name="T21" fmla="*/ 2 h 119"/>
                <a:gd name="T22" fmla="*/ 7 w 326"/>
                <a:gd name="T23" fmla="*/ 2 h 119"/>
                <a:gd name="T24" fmla="*/ 8 w 326"/>
                <a:gd name="T25" fmla="*/ 2 h 119"/>
                <a:gd name="T26" fmla="*/ 9 w 326"/>
                <a:gd name="T27" fmla="*/ 2 h 119"/>
                <a:gd name="T28" fmla="*/ 9 w 326"/>
                <a:gd name="T29" fmla="*/ 2 h 119"/>
                <a:gd name="T30" fmla="*/ 10 w 326"/>
                <a:gd name="T31" fmla="*/ 2 h 119"/>
                <a:gd name="T32" fmla="*/ 11 w 326"/>
                <a:gd name="T33" fmla="*/ 2 h 119"/>
                <a:gd name="T34" fmla="*/ 12 w 326"/>
                <a:gd name="T35" fmla="*/ 2 h 119"/>
                <a:gd name="T36" fmla="*/ 12 w 326"/>
                <a:gd name="T37" fmla="*/ 1 h 119"/>
                <a:gd name="T38" fmla="*/ 12 w 326"/>
                <a:gd name="T39" fmla="*/ 1 h 119"/>
                <a:gd name="T40" fmla="*/ 12 w 326"/>
                <a:gd name="T41" fmla="*/ 1 h 119"/>
                <a:gd name="T42" fmla="*/ 12 w 326"/>
                <a:gd name="T43" fmla="*/ 1 h 119"/>
                <a:gd name="T44" fmla="*/ 12 w 326"/>
                <a:gd name="T45" fmla="*/ 0 h 119"/>
                <a:gd name="T46" fmla="*/ 12 w 326"/>
                <a:gd name="T47" fmla="*/ 0 h 119"/>
                <a:gd name="T48" fmla="*/ 12 w 326"/>
                <a:gd name="T49" fmla="*/ 0 h 119"/>
                <a:gd name="T50" fmla="*/ 12 w 326"/>
                <a:gd name="T51" fmla="*/ 0 h 119"/>
                <a:gd name="T52" fmla="*/ 11 w 326"/>
                <a:gd name="T53" fmla="*/ 0 h 119"/>
                <a:gd name="T54" fmla="*/ 10 w 326"/>
                <a:gd name="T55" fmla="*/ 0 h 119"/>
                <a:gd name="T56" fmla="*/ 9 w 326"/>
                <a:gd name="T57" fmla="*/ 0 h 119"/>
                <a:gd name="T58" fmla="*/ 8 w 326"/>
                <a:gd name="T59" fmla="*/ 0 h 119"/>
                <a:gd name="T60" fmla="*/ 8 w 326"/>
                <a:gd name="T61" fmla="*/ 0 h 119"/>
                <a:gd name="T62" fmla="*/ 7 w 326"/>
                <a:gd name="T63" fmla="*/ 0 h 119"/>
                <a:gd name="T64" fmla="*/ 6 w 326"/>
                <a:gd name="T65" fmla="*/ 1 h 119"/>
                <a:gd name="T66" fmla="*/ 6 w 326"/>
                <a:gd name="T67" fmla="*/ 1 h 119"/>
                <a:gd name="T68" fmla="*/ 5 w 326"/>
                <a:gd name="T69" fmla="*/ 1 h 119"/>
                <a:gd name="T70" fmla="*/ 4 w 326"/>
                <a:gd name="T71" fmla="*/ 1 h 119"/>
                <a:gd name="T72" fmla="*/ 3 w 326"/>
                <a:gd name="T73" fmla="*/ 1 h 119"/>
                <a:gd name="T74" fmla="*/ 3 w 326"/>
                <a:gd name="T75" fmla="*/ 2 h 119"/>
                <a:gd name="T76" fmla="*/ 2 w 326"/>
                <a:gd name="T77" fmla="*/ 2 h 119"/>
                <a:gd name="T78" fmla="*/ 1 w 326"/>
                <a:gd name="T79" fmla="*/ 2 h 119"/>
                <a:gd name="T80" fmla="*/ 1 w 326"/>
                <a:gd name="T81" fmla="*/ 3 h 119"/>
                <a:gd name="T82" fmla="*/ 0 w 326"/>
                <a:gd name="T83" fmla="*/ 3 h 119"/>
                <a:gd name="T84" fmla="*/ 0 w 326"/>
                <a:gd name="T85" fmla="*/ 3 h 119"/>
                <a:gd name="T86" fmla="*/ 0 w 326"/>
                <a:gd name="T87" fmla="*/ 4 h 119"/>
                <a:gd name="T88" fmla="*/ 0 w 326"/>
                <a:gd name="T89" fmla="*/ 4 h 119"/>
                <a:gd name="T90" fmla="*/ 0 w 326"/>
                <a:gd name="T91" fmla="*/ 4 h 119"/>
                <a:gd name="T92" fmla="*/ 0 w 326"/>
                <a:gd name="T93" fmla="*/ 4 h 119"/>
                <a:gd name="T94" fmla="*/ 1 w 326"/>
                <a:gd name="T95" fmla="*/ 4 h 119"/>
                <a:gd name="T96" fmla="*/ 1 w 326"/>
                <a:gd name="T97" fmla="*/ 4 h 119"/>
                <a:gd name="T98" fmla="*/ 1 w 326"/>
                <a:gd name="T99" fmla="*/ 4 h 1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119"/>
                <a:gd name="T152" fmla="*/ 326 w 326"/>
                <a:gd name="T153" fmla="*/ 119 h 1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119">
                  <a:moveTo>
                    <a:pt x="32" y="115"/>
                  </a:moveTo>
                  <a:lnTo>
                    <a:pt x="32" y="115"/>
                  </a:lnTo>
                  <a:lnTo>
                    <a:pt x="46" y="107"/>
                  </a:lnTo>
                  <a:lnTo>
                    <a:pt x="59" y="98"/>
                  </a:lnTo>
                  <a:lnTo>
                    <a:pt x="73" y="91"/>
                  </a:lnTo>
                  <a:lnTo>
                    <a:pt x="89" y="84"/>
                  </a:lnTo>
                  <a:lnTo>
                    <a:pt x="104" y="77"/>
                  </a:lnTo>
                  <a:lnTo>
                    <a:pt x="122" y="71"/>
                  </a:lnTo>
                  <a:lnTo>
                    <a:pt x="138" y="66"/>
                  </a:lnTo>
                  <a:lnTo>
                    <a:pt x="155" y="61"/>
                  </a:lnTo>
                  <a:lnTo>
                    <a:pt x="174" y="56"/>
                  </a:lnTo>
                  <a:lnTo>
                    <a:pt x="191" y="52"/>
                  </a:lnTo>
                  <a:lnTo>
                    <a:pt x="209" y="49"/>
                  </a:lnTo>
                  <a:lnTo>
                    <a:pt x="228" y="46"/>
                  </a:lnTo>
                  <a:lnTo>
                    <a:pt x="247" y="44"/>
                  </a:lnTo>
                  <a:lnTo>
                    <a:pt x="266" y="43"/>
                  </a:lnTo>
                  <a:lnTo>
                    <a:pt x="285" y="41"/>
                  </a:lnTo>
                  <a:lnTo>
                    <a:pt x="305" y="41"/>
                  </a:lnTo>
                  <a:lnTo>
                    <a:pt x="313" y="40"/>
                  </a:lnTo>
                  <a:lnTo>
                    <a:pt x="320" y="36"/>
                  </a:lnTo>
                  <a:lnTo>
                    <a:pt x="324" y="29"/>
                  </a:lnTo>
                  <a:lnTo>
                    <a:pt x="326" y="21"/>
                  </a:lnTo>
                  <a:lnTo>
                    <a:pt x="324" y="13"/>
                  </a:lnTo>
                  <a:lnTo>
                    <a:pt x="320" y="6"/>
                  </a:lnTo>
                  <a:lnTo>
                    <a:pt x="313" y="1"/>
                  </a:lnTo>
                  <a:lnTo>
                    <a:pt x="305" y="0"/>
                  </a:lnTo>
                  <a:lnTo>
                    <a:pt x="284" y="0"/>
                  </a:lnTo>
                  <a:lnTo>
                    <a:pt x="263" y="1"/>
                  </a:lnTo>
                  <a:lnTo>
                    <a:pt x="243" y="3"/>
                  </a:lnTo>
                  <a:lnTo>
                    <a:pt x="222" y="6"/>
                  </a:lnTo>
                  <a:lnTo>
                    <a:pt x="202" y="8"/>
                  </a:lnTo>
                  <a:lnTo>
                    <a:pt x="182" y="13"/>
                  </a:lnTo>
                  <a:lnTo>
                    <a:pt x="162" y="16"/>
                  </a:lnTo>
                  <a:lnTo>
                    <a:pt x="144" y="22"/>
                  </a:lnTo>
                  <a:lnTo>
                    <a:pt x="124" y="26"/>
                  </a:lnTo>
                  <a:lnTo>
                    <a:pt x="107" y="33"/>
                  </a:lnTo>
                  <a:lnTo>
                    <a:pt x="88" y="40"/>
                  </a:lnTo>
                  <a:lnTo>
                    <a:pt x="71" y="47"/>
                  </a:lnTo>
                  <a:lnTo>
                    <a:pt x="54" y="55"/>
                  </a:lnTo>
                  <a:lnTo>
                    <a:pt x="38" y="63"/>
                  </a:lnTo>
                  <a:lnTo>
                    <a:pt x="23" y="73"/>
                  </a:lnTo>
                  <a:lnTo>
                    <a:pt x="8" y="82"/>
                  </a:lnTo>
                  <a:lnTo>
                    <a:pt x="2" y="88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3" y="111"/>
                  </a:lnTo>
                  <a:lnTo>
                    <a:pt x="9" y="116"/>
                  </a:lnTo>
                  <a:lnTo>
                    <a:pt x="16" y="119"/>
                  </a:lnTo>
                  <a:lnTo>
                    <a:pt x="24" y="119"/>
                  </a:lnTo>
                  <a:lnTo>
                    <a:pt x="3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>
              <a:off x="559" y="240"/>
              <a:ext cx="108" cy="39"/>
            </a:xfrm>
            <a:custGeom>
              <a:avLst/>
              <a:gdLst>
                <a:gd name="T0" fmla="*/ 11 w 321"/>
                <a:gd name="T1" fmla="*/ 0 h 115"/>
                <a:gd name="T2" fmla="*/ 11 w 321"/>
                <a:gd name="T3" fmla="*/ 0 h 115"/>
                <a:gd name="T4" fmla="*/ 10 w 321"/>
                <a:gd name="T5" fmla="*/ 0 h 115"/>
                <a:gd name="T6" fmla="*/ 9 w 321"/>
                <a:gd name="T7" fmla="*/ 0 h 115"/>
                <a:gd name="T8" fmla="*/ 8 w 321"/>
                <a:gd name="T9" fmla="*/ 0 h 115"/>
                <a:gd name="T10" fmla="*/ 8 w 321"/>
                <a:gd name="T11" fmla="*/ 0 h 115"/>
                <a:gd name="T12" fmla="*/ 7 w 321"/>
                <a:gd name="T13" fmla="*/ 0 h 115"/>
                <a:gd name="T14" fmla="*/ 6 w 321"/>
                <a:gd name="T15" fmla="*/ 1 h 115"/>
                <a:gd name="T16" fmla="*/ 5 w 321"/>
                <a:gd name="T17" fmla="*/ 1 h 115"/>
                <a:gd name="T18" fmla="*/ 5 w 321"/>
                <a:gd name="T19" fmla="*/ 1 h 115"/>
                <a:gd name="T20" fmla="*/ 4 w 321"/>
                <a:gd name="T21" fmla="*/ 1 h 115"/>
                <a:gd name="T22" fmla="*/ 3 w 321"/>
                <a:gd name="T23" fmla="*/ 1 h 115"/>
                <a:gd name="T24" fmla="*/ 3 w 321"/>
                <a:gd name="T25" fmla="*/ 2 h 115"/>
                <a:gd name="T26" fmla="*/ 2 w 321"/>
                <a:gd name="T27" fmla="*/ 2 h 115"/>
                <a:gd name="T28" fmla="*/ 1 w 321"/>
                <a:gd name="T29" fmla="*/ 2 h 115"/>
                <a:gd name="T30" fmla="*/ 1 w 321"/>
                <a:gd name="T31" fmla="*/ 3 h 115"/>
                <a:gd name="T32" fmla="*/ 0 w 321"/>
                <a:gd name="T33" fmla="*/ 3 h 115"/>
                <a:gd name="T34" fmla="*/ 0 w 321"/>
                <a:gd name="T35" fmla="*/ 3 h 115"/>
                <a:gd name="T36" fmla="*/ 0 w 321"/>
                <a:gd name="T37" fmla="*/ 3 h 115"/>
                <a:gd name="T38" fmla="*/ 0 w 321"/>
                <a:gd name="T39" fmla="*/ 4 h 115"/>
                <a:gd name="T40" fmla="*/ 0 w 321"/>
                <a:gd name="T41" fmla="*/ 4 h 115"/>
                <a:gd name="T42" fmla="*/ 0 w 321"/>
                <a:gd name="T43" fmla="*/ 4 h 115"/>
                <a:gd name="T44" fmla="*/ 0 w 321"/>
                <a:gd name="T45" fmla="*/ 4 h 115"/>
                <a:gd name="T46" fmla="*/ 1 w 321"/>
                <a:gd name="T47" fmla="*/ 4 h 115"/>
                <a:gd name="T48" fmla="*/ 1 w 321"/>
                <a:gd name="T49" fmla="*/ 4 h 115"/>
                <a:gd name="T50" fmla="*/ 1 w 321"/>
                <a:gd name="T51" fmla="*/ 4 h 115"/>
                <a:gd name="T52" fmla="*/ 2 w 321"/>
                <a:gd name="T53" fmla="*/ 4 h 115"/>
                <a:gd name="T54" fmla="*/ 2 w 321"/>
                <a:gd name="T55" fmla="*/ 4 h 115"/>
                <a:gd name="T56" fmla="*/ 3 w 321"/>
                <a:gd name="T57" fmla="*/ 4 h 115"/>
                <a:gd name="T58" fmla="*/ 3 w 321"/>
                <a:gd name="T59" fmla="*/ 3 h 115"/>
                <a:gd name="T60" fmla="*/ 4 w 321"/>
                <a:gd name="T61" fmla="*/ 3 h 115"/>
                <a:gd name="T62" fmla="*/ 5 w 321"/>
                <a:gd name="T63" fmla="*/ 3 h 115"/>
                <a:gd name="T64" fmla="*/ 5 w 321"/>
                <a:gd name="T65" fmla="*/ 2 h 115"/>
                <a:gd name="T66" fmla="*/ 6 w 321"/>
                <a:gd name="T67" fmla="*/ 2 h 115"/>
                <a:gd name="T68" fmla="*/ 7 w 321"/>
                <a:gd name="T69" fmla="*/ 2 h 115"/>
                <a:gd name="T70" fmla="*/ 7 w 321"/>
                <a:gd name="T71" fmla="*/ 2 h 115"/>
                <a:gd name="T72" fmla="*/ 8 w 321"/>
                <a:gd name="T73" fmla="*/ 2 h 115"/>
                <a:gd name="T74" fmla="*/ 9 w 321"/>
                <a:gd name="T75" fmla="*/ 2 h 115"/>
                <a:gd name="T76" fmla="*/ 9 w 321"/>
                <a:gd name="T77" fmla="*/ 2 h 115"/>
                <a:gd name="T78" fmla="*/ 10 w 321"/>
                <a:gd name="T79" fmla="*/ 2 h 115"/>
                <a:gd name="T80" fmla="*/ 11 w 321"/>
                <a:gd name="T81" fmla="*/ 2 h 115"/>
                <a:gd name="T82" fmla="*/ 11 w 321"/>
                <a:gd name="T83" fmla="*/ 2 h 115"/>
                <a:gd name="T84" fmla="*/ 12 w 321"/>
                <a:gd name="T85" fmla="*/ 2 h 115"/>
                <a:gd name="T86" fmla="*/ 12 w 321"/>
                <a:gd name="T87" fmla="*/ 1 h 115"/>
                <a:gd name="T88" fmla="*/ 12 w 321"/>
                <a:gd name="T89" fmla="*/ 1 h 115"/>
                <a:gd name="T90" fmla="*/ 12 w 321"/>
                <a:gd name="T91" fmla="*/ 1 h 115"/>
                <a:gd name="T92" fmla="*/ 12 w 321"/>
                <a:gd name="T93" fmla="*/ 0 h 115"/>
                <a:gd name="T94" fmla="*/ 12 w 321"/>
                <a:gd name="T95" fmla="*/ 0 h 115"/>
                <a:gd name="T96" fmla="*/ 12 w 321"/>
                <a:gd name="T97" fmla="*/ 0 h 115"/>
                <a:gd name="T98" fmla="*/ 11 w 321"/>
                <a:gd name="T99" fmla="*/ 0 h 1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115"/>
                <a:gd name="T152" fmla="*/ 321 w 321"/>
                <a:gd name="T153" fmla="*/ 115 h 1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115">
                  <a:moveTo>
                    <a:pt x="300" y="0"/>
                  </a:moveTo>
                  <a:lnTo>
                    <a:pt x="279" y="0"/>
                  </a:lnTo>
                  <a:lnTo>
                    <a:pt x="258" y="1"/>
                  </a:lnTo>
                  <a:lnTo>
                    <a:pt x="239" y="4"/>
                  </a:lnTo>
                  <a:lnTo>
                    <a:pt x="219" y="5"/>
                  </a:lnTo>
                  <a:lnTo>
                    <a:pt x="200" y="8"/>
                  </a:lnTo>
                  <a:lnTo>
                    <a:pt x="180" y="12"/>
                  </a:lnTo>
                  <a:lnTo>
                    <a:pt x="160" y="15"/>
                  </a:lnTo>
                  <a:lnTo>
                    <a:pt x="142" y="20"/>
                  </a:lnTo>
                  <a:lnTo>
                    <a:pt x="124" y="26"/>
                  </a:lnTo>
                  <a:lnTo>
                    <a:pt x="106" y="31"/>
                  </a:lnTo>
                  <a:lnTo>
                    <a:pt x="89" y="38"/>
                  </a:lnTo>
                  <a:lnTo>
                    <a:pt x="72" y="45"/>
                  </a:lnTo>
                  <a:lnTo>
                    <a:pt x="56" y="52"/>
                  </a:lnTo>
                  <a:lnTo>
                    <a:pt x="40" y="60"/>
                  </a:lnTo>
                  <a:lnTo>
                    <a:pt x="25" y="69"/>
                  </a:lnTo>
                  <a:lnTo>
                    <a:pt x="10" y="79"/>
                  </a:lnTo>
                  <a:lnTo>
                    <a:pt x="4" y="84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3" y="107"/>
                  </a:lnTo>
                  <a:lnTo>
                    <a:pt x="8" y="113"/>
                  </a:lnTo>
                  <a:lnTo>
                    <a:pt x="16" y="115"/>
                  </a:lnTo>
                  <a:lnTo>
                    <a:pt x="25" y="115"/>
                  </a:lnTo>
                  <a:lnTo>
                    <a:pt x="31" y="113"/>
                  </a:lnTo>
                  <a:lnTo>
                    <a:pt x="45" y="105"/>
                  </a:lnTo>
                  <a:lnTo>
                    <a:pt x="59" y="97"/>
                  </a:lnTo>
                  <a:lnTo>
                    <a:pt x="74" y="90"/>
                  </a:lnTo>
                  <a:lnTo>
                    <a:pt x="89" y="83"/>
                  </a:lnTo>
                  <a:lnTo>
                    <a:pt x="105" y="76"/>
                  </a:lnTo>
                  <a:lnTo>
                    <a:pt x="121" y="71"/>
                  </a:lnTo>
                  <a:lnTo>
                    <a:pt x="137" y="66"/>
                  </a:lnTo>
                  <a:lnTo>
                    <a:pt x="155" y="60"/>
                  </a:lnTo>
                  <a:lnTo>
                    <a:pt x="172" y="57"/>
                  </a:lnTo>
                  <a:lnTo>
                    <a:pt x="189" y="52"/>
                  </a:lnTo>
                  <a:lnTo>
                    <a:pt x="208" y="50"/>
                  </a:lnTo>
                  <a:lnTo>
                    <a:pt x="225" y="46"/>
                  </a:lnTo>
                  <a:lnTo>
                    <a:pt x="243" y="44"/>
                  </a:lnTo>
                  <a:lnTo>
                    <a:pt x="263" y="43"/>
                  </a:lnTo>
                  <a:lnTo>
                    <a:pt x="281" y="42"/>
                  </a:lnTo>
                  <a:lnTo>
                    <a:pt x="300" y="42"/>
                  </a:lnTo>
                  <a:lnTo>
                    <a:pt x="308" y="41"/>
                  </a:lnTo>
                  <a:lnTo>
                    <a:pt x="315" y="36"/>
                  </a:lnTo>
                  <a:lnTo>
                    <a:pt x="319" y="29"/>
                  </a:lnTo>
                  <a:lnTo>
                    <a:pt x="321" y="21"/>
                  </a:lnTo>
                  <a:lnTo>
                    <a:pt x="319" y="13"/>
                  </a:lnTo>
                  <a:lnTo>
                    <a:pt x="315" y="6"/>
                  </a:lnTo>
                  <a:lnTo>
                    <a:pt x="308" y="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408" y="191"/>
              <a:ext cx="110" cy="40"/>
            </a:xfrm>
            <a:custGeom>
              <a:avLst/>
              <a:gdLst>
                <a:gd name="T0" fmla="*/ 1 w 327"/>
                <a:gd name="T1" fmla="*/ 2 h 119"/>
                <a:gd name="T2" fmla="*/ 2 w 327"/>
                <a:gd name="T3" fmla="*/ 2 h 119"/>
                <a:gd name="T4" fmla="*/ 2 w 327"/>
                <a:gd name="T5" fmla="*/ 2 h 119"/>
                <a:gd name="T6" fmla="*/ 3 w 327"/>
                <a:gd name="T7" fmla="*/ 2 h 119"/>
                <a:gd name="T8" fmla="*/ 4 w 327"/>
                <a:gd name="T9" fmla="*/ 2 h 119"/>
                <a:gd name="T10" fmla="*/ 4 w 327"/>
                <a:gd name="T11" fmla="*/ 2 h 119"/>
                <a:gd name="T12" fmla="*/ 5 w 327"/>
                <a:gd name="T13" fmla="*/ 2 h 119"/>
                <a:gd name="T14" fmla="*/ 6 w 327"/>
                <a:gd name="T15" fmla="*/ 2 h 119"/>
                <a:gd name="T16" fmla="*/ 6 w 327"/>
                <a:gd name="T17" fmla="*/ 2 h 119"/>
                <a:gd name="T18" fmla="*/ 7 w 327"/>
                <a:gd name="T19" fmla="*/ 2 h 119"/>
                <a:gd name="T20" fmla="*/ 8 w 327"/>
                <a:gd name="T21" fmla="*/ 3 h 119"/>
                <a:gd name="T22" fmla="*/ 8 w 327"/>
                <a:gd name="T23" fmla="*/ 3 h 119"/>
                <a:gd name="T24" fmla="*/ 9 w 327"/>
                <a:gd name="T25" fmla="*/ 3 h 119"/>
                <a:gd name="T26" fmla="*/ 10 w 327"/>
                <a:gd name="T27" fmla="*/ 3 h 119"/>
                <a:gd name="T28" fmla="*/ 10 w 327"/>
                <a:gd name="T29" fmla="*/ 4 h 119"/>
                <a:gd name="T30" fmla="*/ 11 w 327"/>
                <a:gd name="T31" fmla="*/ 4 h 119"/>
                <a:gd name="T32" fmla="*/ 11 w 327"/>
                <a:gd name="T33" fmla="*/ 4 h 119"/>
                <a:gd name="T34" fmla="*/ 11 w 327"/>
                <a:gd name="T35" fmla="*/ 4 h 119"/>
                <a:gd name="T36" fmla="*/ 12 w 327"/>
                <a:gd name="T37" fmla="*/ 4 h 119"/>
                <a:gd name="T38" fmla="*/ 12 w 327"/>
                <a:gd name="T39" fmla="*/ 4 h 119"/>
                <a:gd name="T40" fmla="*/ 12 w 327"/>
                <a:gd name="T41" fmla="*/ 4 h 119"/>
                <a:gd name="T42" fmla="*/ 12 w 327"/>
                <a:gd name="T43" fmla="*/ 4 h 119"/>
                <a:gd name="T44" fmla="*/ 12 w 327"/>
                <a:gd name="T45" fmla="*/ 4 h 119"/>
                <a:gd name="T46" fmla="*/ 12 w 327"/>
                <a:gd name="T47" fmla="*/ 3 h 119"/>
                <a:gd name="T48" fmla="*/ 12 w 327"/>
                <a:gd name="T49" fmla="*/ 3 h 119"/>
                <a:gd name="T50" fmla="*/ 11 w 327"/>
                <a:gd name="T51" fmla="*/ 3 h 119"/>
                <a:gd name="T52" fmla="*/ 11 w 327"/>
                <a:gd name="T53" fmla="*/ 2 h 119"/>
                <a:gd name="T54" fmla="*/ 10 w 327"/>
                <a:gd name="T55" fmla="*/ 2 h 119"/>
                <a:gd name="T56" fmla="*/ 10 w 327"/>
                <a:gd name="T57" fmla="*/ 2 h 119"/>
                <a:gd name="T58" fmla="*/ 9 w 327"/>
                <a:gd name="T59" fmla="*/ 1 h 119"/>
                <a:gd name="T60" fmla="*/ 8 w 327"/>
                <a:gd name="T61" fmla="*/ 1 h 119"/>
                <a:gd name="T62" fmla="*/ 8 w 327"/>
                <a:gd name="T63" fmla="*/ 1 h 119"/>
                <a:gd name="T64" fmla="*/ 7 w 327"/>
                <a:gd name="T65" fmla="*/ 1 h 119"/>
                <a:gd name="T66" fmla="*/ 6 w 327"/>
                <a:gd name="T67" fmla="*/ 1 h 119"/>
                <a:gd name="T68" fmla="*/ 5 w 327"/>
                <a:gd name="T69" fmla="*/ 0 h 119"/>
                <a:gd name="T70" fmla="*/ 5 w 327"/>
                <a:gd name="T71" fmla="*/ 0 h 119"/>
                <a:gd name="T72" fmla="*/ 4 w 327"/>
                <a:gd name="T73" fmla="*/ 0 h 119"/>
                <a:gd name="T74" fmla="*/ 3 w 327"/>
                <a:gd name="T75" fmla="*/ 0 h 119"/>
                <a:gd name="T76" fmla="*/ 2 w 327"/>
                <a:gd name="T77" fmla="*/ 0 h 119"/>
                <a:gd name="T78" fmla="*/ 2 w 327"/>
                <a:gd name="T79" fmla="*/ 0 h 119"/>
                <a:gd name="T80" fmla="*/ 1 w 327"/>
                <a:gd name="T81" fmla="*/ 0 h 119"/>
                <a:gd name="T82" fmla="*/ 0 w 327"/>
                <a:gd name="T83" fmla="*/ 0 h 119"/>
                <a:gd name="T84" fmla="*/ 0 w 327"/>
                <a:gd name="T85" fmla="*/ 0 h 119"/>
                <a:gd name="T86" fmla="*/ 0 w 327"/>
                <a:gd name="T87" fmla="*/ 0 h 119"/>
                <a:gd name="T88" fmla="*/ 0 w 327"/>
                <a:gd name="T89" fmla="*/ 1 h 119"/>
                <a:gd name="T90" fmla="*/ 0 w 327"/>
                <a:gd name="T91" fmla="*/ 1 h 119"/>
                <a:gd name="T92" fmla="*/ 0 w 327"/>
                <a:gd name="T93" fmla="*/ 1 h 119"/>
                <a:gd name="T94" fmla="*/ 0 w 327"/>
                <a:gd name="T95" fmla="*/ 1 h 119"/>
                <a:gd name="T96" fmla="*/ 1 w 327"/>
                <a:gd name="T97" fmla="*/ 2 h 1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7"/>
                <a:gd name="T148" fmla="*/ 0 h 119"/>
                <a:gd name="T149" fmla="*/ 327 w 327"/>
                <a:gd name="T150" fmla="*/ 119 h 1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7" h="119">
                  <a:moveTo>
                    <a:pt x="21" y="41"/>
                  </a:moveTo>
                  <a:lnTo>
                    <a:pt x="41" y="41"/>
                  </a:lnTo>
                  <a:lnTo>
                    <a:pt x="60" y="43"/>
                  </a:lnTo>
                  <a:lnTo>
                    <a:pt x="79" y="44"/>
                  </a:lnTo>
                  <a:lnTo>
                    <a:pt x="97" y="46"/>
                  </a:lnTo>
                  <a:lnTo>
                    <a:pt x="117" y="49"/>
                  </a:lnTo>
                  <a:lnTo>
                    <a:pt x="134" y="52"/>
                  </a:lnTo>
                  <a:lnTo>
                    <a:pt x="153" y="56"/>
                  </a:lnTo>
                  <a:lnTo>
                    <a:pt x="170" y="61"/>
                  </a:lnTo>
                  <a:lnTo>
                    <a:pt x="187" y="66"/>
                  </a:lnTo>
                  <a:lnTo>
                    <a:pt x="204" y="71"/>
                  </a:lnTo>
                  <a:lnTo>
                    <a:pt x="221" y="77"/>
                  </a:lnTo>
                  <a:lnTo>
                    <a:pt x="237" y="84"/>
                  </a:lnTo>
                  <a:lnTo>
                    <a:pt x="252" y="91"/>
                  </a:lnTo>
                  <a:lnTo>
                    <a:pt x="267" y="98"/>
                  </a:lnTo>
                  <a:lnTo>
                    <a:pt x="280" y="107"/>
                  </a:lnTo>
                  <a:lnTo>
                    <a:pt x="294" y="115"/>
                  </a:lnTo>
                  <a:lnTo>
                    <a:pt x="302" y="119"/>
                  </a:lnTo>
                  <a:lnTo>
                    <a:pt x="310" y="119"/>
                  </a:lnTo>
                  <a:lnTo>
                    <a:pt x="317" y="116"/>
                  </a:lnTo>
                  <a:lnTo>
                    <a:pt x="323" y="111"/>
                  </a:lnTo>
                  <a:lnTo>
                    <a:pt x="327" y="102"/>
                  </a:lnTo>
                  <a:lnTo>
                    <a:pt x="327" y="94"/>
                  </a:lnTo>
                  <a:lnTo>
                    <a:pt x="323" y="88"/>
                  </a:lnTo>
                  <a:lnTo>
                    <a:pt x="317" y="82"/>
                  </a:lnTo>
                  <a:lnTo>
                    <a:pt x="302" y="73"/>
                  </a:lnTo>
                  <a:lnTo>
                    <a:pt x="287" y="63"/>
                  </a:lnTo>
                  <a:lnTo>
                    <a:pt x="271" y="55"/>
                  </a:lnTo>
                  <a:lnTo>
                    <a:pt x="255" y="47"/>
                  </a:lnTo>
                  <a:lnTo>
                    <a:pt x="238" y="40"/>
                  </a:lnTo>
                  <a:lnTo>
                    <a:pt x="219" y="33"/>
                  </a:lnTo>
                  <a:lnTo>
                    <a:pt x="201" y="26"/>
                  </a:lnTo>
                  <a:lnTo>
                    <a:pt x="183" y="22"/>
                  </a:lnTo>
                  <a:lnTo>
                    <a:pt x="163" y="16"/>
                  </a:lnTo>
                  <a:lnTo>
                    <a:pt x="144" y="13"/>
                  </a:lnTo>
                  <a:lnTo>
                    <a:pt x="124" y="8"/>
                  </a:lnTo>
                  <a:lnTo>
                    <a:pt x="104" y="6"/>
                  </a:lnTo>
                  <a:lnTo>
                    <a:pt x="83" y="3"/>
                  </a:lnTo>
                  <a:lnTo>
                    <a:pt x="63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6" y="36"/>
                  </a:lnTo>
                  <a:lnTo>
                    <a:pt x="13" y="40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>
              <a:off x="624" y="298"/>
              <a:ext cx="21" cy="28"/>
            </a:xfrm>
            <a:custGeom>
              <a:avLst/>
              <a:gdLst>
                <a:gd name="T0" fmla="*/ 1 w 62"/>
                <a:gd name="T1" fmla="*/ 3 h 83"/>
                <a:gd name="T2" fmla="*/ 1 w 62"/>
                <a:gd name="T3" fmla="*/ 3 h 83"/>
                <a:gd name="T4" fmla="*/ 1 w 62"/>
                <a:gd name="T5" fmla="*/ 3 h 83"/>
                <a:gd name="T6" fmla="*/ 1 w 62"/>
                <a:gd name="T7" fmla="*/ 3 h 83"/>
                <a:gd name="T8" fmla="*/ 2 w 62"/>
                <a:gd name="T9" fmla="*/ 3 h 83"/>
                <a:gd name="T10" fmla="*/ 2 w 62"/>
                <a:gd name="T11" fmla="*/ 3 h 83"/>
                <a:gd name="T12" fmla="*/ 2 w 62"/>
                <a:gd name="T13" fmla="*/ 3 h 83"/>
                <a:gd name="T14" fmla="*/ 2 w 62"/>
                <a:gd name="T15" fmla="*/ 3 h 83"/>
                <a:gd name="T16" fmla="*/ 2 w 62"/>
                <a:gd name="T17" fmla="*/ 3 h 83"/>
                <a:gd name="T18" fmla="*/ 2 w 62"/>
                <a:gd name="T19" fmla="*/ 2 h 83"/>
                <a:gd name="T20" fmla="*/ 2 w 62"/>
                <a:gd name="T21" fmla="*/ 2 h 83"/>
                <a:gd name="T22" fmla="*/ 2 w 62"/>
                <a:gd name="T23" fmla="*/ 2 h 83"/>
                <a:gd name="T24" fmla="*/ 1 w 62"/>
                <a:gd name="T25" fmla="*/ 1 h 83"/>
                <a:gd name="T26" fmla="*/ 1 w 62"/>
                <a:gd name="T27" fmla="*/ 1 h 83"/>
                <a:gd name="T28" fmla="*/ 1 w 62"/>
                <a:gd name="T29" fmla="*/ 1 h 83"/>
                <a:gd name="T30" fmla="*/ 1 w 62"/>
                <a:gd name="T31" fmla="*/ 0 h 83"/>
                <a:gd name="T32" fmla="*/ 1 w 62"/>
                <a:gd name="T33" fmla="*/ 0 h 83"/>
                <a:gd name="T34" fmla="*/ 0 w 62"/>
                <a:gd name="T35" fmla="*/ 0 h 83"/>
                <a:gd name="T36" fmla="*/ 0 w 62"/>
                <a:gd name="T37" fmla="*/ 0 h 83"/>
                <a:gd name="T38" fmla="*/ 0 w 62"/>
                <a:gd name="T39" fmla="*/ 0 h 83"/>
                <a:gd name="T40" fmla="*/ 0 w 62"/>
                <a:gd name="T41" fmla="*/ 0 h 83"/>
                <a:gd name="T42" fmla="*/ 1 w 62"/>
                <a:gd name="T43" fmla="*/ 3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83"/>
                <a:gd name="T68" fmla="*/ 62 w 62"/>
                <a:gd name="T69" fmla="*/ 83 h 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83">
                  <a:moveTo>
                    <a:pt x="24" y="83"/>
                  </a:moveTo>
                  <a:lnTo>
                    <a:pt x="28" y="81"/>
                  </a:lnTo>
                  <a:lnTo>
                    <a:pt x="33" y="81"/>
                  </a:lnTo>
                  <a:lnTo>
                    <a:pt x="38" y="80"/>
                  </a:lnTo>
                  <a:lnTo>
                    <a:pt x="43" y="79"/>
                  </a:lnTo>
                  <a:lnTo>
                    <a:pt x="48" y="78"/>
                  </a:lnTo>
                  <a:lnTo>
                    <a:pt x="53" y="78"/>
                  </a:lnTo>
                  <a:lnTo>
                    <a:pt x="57" y="77"/>
                  </a:lnTo>
                  <a:lnTo>
                    <a:pt x="62" y="77"/>
                  </a:lnTo>
                  <a:lnTo>
                    <a:pt x="55" y="66"/>
                  </a:lnTo>
                  <a:lnTo>
                    <a:pt x="49" y="56"/>
                  </a:lnTo>
                  <a:lnTo>
                    <a:pt x="43" y="46"/>
                  </a:lnTo>
                  <a:lnTo>
                    <a:pt x="38" y="35"/>
                  </a:lnTo>
                  <a:lnTo>
                    <a:pt x="32" y="26"/>
                  </a:lnTo>
                  <a:lnTo>
                    <a:pt x="26" y="17"/>
                  </a:lnTo>
                  <a:lnTo>
                    <a:pt x="21" y="8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2"/>
                  </a:lnTo>
                  <a:lnTo>
                    <a:pt x="2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AutoShape 14"/>
            <p:cNvSpPr>
              <a:spLocks noChangeArrowheads="1"/>
            </p:cNvSpPr>
            <p:nvPr/>
          </p:nvSpPr>
          <p:spPr bwMode="auto">
            <a:xfrm>
              <a:off x="415" y="295"/>
              <a:ext cx="20" cy="28"/>
            </a:xfrm>
            <a:custGeom>
              <a:avLst/>
              <a:gdLst>
                <a:gd name="T0" fmla="*/ 2 w 60"/>
                <a:gd name="T1" fmla="*/ 3 h 84"/>
                <a:gd name="T2" fmla="*/ 2 w 60"/>
                <a:gd name="T3" fmla="*/ 0 h 84"/>
                <a:gd name="T4" fmla="*/ 2 w 60"/>
                <a:gd name="T5" fmla="*/ 0 h 84"/>
                <a:gd name="T6" fmla="*/ 2 w 60"/>
                <a:gd name="T7" fmla="*/ 0 h 84"/>
                <a:gd name="T8" fmla="*/ 1 w 60"/>
                <a:gd name="T9" fmla="*/ 0 h 84"/>
                <a:gd name="T10" fmla="*/ 1 w 60"/>
                <a:gd name="T11" fmla="*/ 0 h 84"/>
                <a:gd name="T12" fmla="*/ 0 w 60"/>
                <a:gd name="T13" fmla="*/ 3 h 84"/>
                <a:gd name="T14" fmla="*/ 0 w 60"/>
                <a:gd name="T15" fmla="*/ 3 h 84"/>
                <a:gd name="T16" fmla="*/ 0 w 60"/>
                <a:gd name="T17" fmla="*/ 3 h 84"/>
                <a:gd name="T18" fmla="*/ 0 w 60"/>
                <a:gd name="T19" fmla="*/ 3 h 84"/>
                <a:gd name="T20" fmla="*/ 0 w 60"/>
                <a:gd name="T21" fmla="*/ 3 h 84"/>
                <a:gd name="T22" fmla="*/ 0 w 60"/>
                <a:gd name="T23" fmla="*/ 3 h 84"/>
                <a:gd name="T24" fmla="*/ 1 w 60"/>
                <a:gd name="T25" fmla="*/ 3 h 84"/>
                <a:gd name="T26" fmla="*/ 1 w 60"/>
                <a:gd name="T27" fmla="*/ 3 h 84"/>
                <a:gd name="T28" fmla="*/ 1 w 60"/>
                <a:gd name="T29" fmla="*/ 3 h 84"/>
                <a:gd name="T30" fmla="*/ 1 w 60"/>
                <a:gd name="T31" fmla="*/ 3 h 84"/>
                <a:gd name="T32" fmla="*/ 2 w 60"/>
                <a:gd name="T33" fmla="*/ 3 h 84"/>
                <a:gd name="T34" fmla="*/ 2 w 60"/>
                <a:gd name="T35" fmla="*/ 3 h 84"/>
                <a:gd name="T36" fmla="*/ 2 w 60"/>
                <a:gd name="T37" fmla="*/ 3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84"/>
                <a:gd name="T59" fmla="*/ 60 w 60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84">
                  <a:moveTo>
                    <a:pt x="60" y="84"/>
                  </a:moveTo>
                  <a:lnTo>
                    <a:pt x="54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0" y="81"/>
                  </a:lnTo>
                  <a:lnTo>
                    <a:pt x="1" y="81"/>
                  </a:lnTo>
                  <a:lnTo>
                    <a:pt x="8" y="81"/>
                  </a:lnTo>
                  <a:lnTo>
                    <a:pt x="16" y="81"/>
                  </a:lnTo>
                  <a:lnTo>
                    <a:pt x="23" y="81"/>
                  </a:lnTo>
                  <a:lnTo>
                    <a:pt x="31" y="83"/>
                  </a:lnTo>
                  <a:lnTo>
                    <a:pt x="38" y="83"/>
                  </a:lnTo>
                  <a:lnTo>
                    <a:pt x="45" y="83"/>
                  </a:lnTo>
                  <a:lnTo>
                    <a:pt x="53" y="84"/>
                  </a:lnTo>
                  <a:lnTo>
                    <a:pt x="6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363" y="119"/>
              <a:ext cx="353" cy="251"/>
            </a:xfrm>
            <a:custGeom>
              <a:avLst/>
              <a:gdLst>
                <a:gd name="T0" fmla="*/ 38 w 1041"/>
                <a:gd name="T1" fmla="*/ 0 h 741"/>
                <a:gd name="T2" fmla="*/ 35 w 1041"/>
                <a:gd name="T3" fmla="*/ 0 h 741"/>
                <a:gd name="T4" fmla="*/ 31 w 1041"/>
                <a:gd name="T5" fmla="*/ 0 h 741"/>
                <a:gd name="T6" fmla="*/ 27 w 1041"/>
                <a:gd name="T7" fmla="*/ 1 h 741"/>
                <a:gd name="T8" fmla="*/ 24 w 1041"/>
                <a:gd name="T9" fmla="*/ 3 h 741"/>
                <a:gd name="T10" fmla="*/ 21 w 1041"/>
                <a:gd name="T11" fmla="*/ 5 h 741"/>
                <a:gd name="T12" fmla="*/ 18 w 1041"/>
                <a:gd name="T13" fmla="*/ 4 h 741"/>
                <a:gd name="T14" fmla="*/ 15 w 1041"/>
                <a:gd name="T15" fmla="*/ 2 h 741"/>
                <a:gd name="T16" fmla="*/ 11 w 1041"/>
                <a:gd name="T17" fmla="*/ 1 h 741"/>
                <a:gd name="T18" fmla="*/ 7 w 1041"/>
                <a:gd name="T19" fmla="*/ 0 h 741"/>
                <a:gd name="T20" fmla="*/ 4 w 1041"/>
                <a:gd name="T21" fmla="*/ 0 h 741"/>
                <a:gd name="T22" fmla="*/ 2 w 1041"/>
                <a:gd name="T23" fmla="*/ 0 h 741"/>
                <a:gd name="T24" fmla="*/ 0 w 1041"/>
                <a:gd name="T25" fmla="*/ 22 h 741"/>
                <a:gd name="T26" fmla="*/ 2 w 1041"/>
                <a:gd name="T27" fmla="*/ 28 h 741"/>
                <a:gd name="T28" fmla="*/ 4 w 1041"/>
                <a:gd name="T29" fmla="*/ 28 h 741"/>
                <a:gd name="T30" fmla="*/ 5 w 1041"/>
                <a:gd name="T31" fmla="*/ 25 h 741"/>
                <a:gd name="T32" fmla="*/ 4 w 1041"/>
                <a:gd name="T33" fmla="*/ 25 h 741"/>
                <a:gd name="T34" fmla="*/ 3 w 1041"/>
                <a:gd name="T35" fmla="*/ 24 h 741"/>
                <a:gd name="T36" fmla="*/ 4 w 1041"/>
                <a:gd name="T37" fmla="*/ 23 h 741"/>
                <a:gd name="T38" fmla="*/ 6 w 1041"/>
                <a:gd name="T39" fmla="*/ 23 h 741"/>
                <a:gd name="T40" fmla="*/ 6 w 1041"/>
                <a:gd name="T41" fmla="*/ 20 h 741"/>
                <a:gd name="T42" fmla="*/ 4 w 1041"/>
                <a:gd name="T43" fmla="*/ 20 h 741"/>
                <a:gd name="T44" fmla="*/ 4 w 1041"/>
                <a:gd name="T45" fmla="*/ 3 h 741"/>
                <a:gd name="T46" fmla="*/ 5 w 1041"/>
                <a:gd name="T47" fmla="*/ 3 h 741"/>
                <a:gd name="T48" fmla="*/ 8 w 1041"/>
                <a:gd name="T49" fmla="*/ 3 h 741"/>
                <a:gd name="T50" fmla="*/ 12 w 1041"/>
                <a:gd name="T51" fmla="*/ 4 h 741"/>
                <a:gd name="T52" fmla="*/ 16 w 1041"/>
                <a:gd name="T53" fmla="*/ 5 h 741"/>
                <a:gd name="T54" fmla="*/ 18 w 1041"/>
                <a:gd name="T55" fmla="*/ 7 h 741"/>
                <a:gd name="T56" fmla="*/ 22 w 1041"/>
                <a:gd name="T57" fmla="*/ 9 h 741"/>
                <a:gd name="T58" fmla="*/ 24 w 1041"/>
                <a:gd name="T59" fmla="*/ 6 h 741"/>
                <a:gd name="T60" fmla="*/ 27 w 1041"/>
                <a:gd name="T61" fmla="*/ 5 h 741"/>
                <a:gd name="T62" fmla="*/ 31 w 1041"/>
                <a:gd name="T63" fmla="*/ 4 h 741"/>
                <a:gd name="T64" fmla="*/ 35 w 1041"/>
                <a:gd name="T65" fmla="*/ 3 h 741"/>
                <a:gd name="T66" fmla="*/ 36 w 1041"/>
                <a:gd name="T67" fmla="*/ 3 h 741"/>
                <a:gd name="T68" fmla="*/ 37 w 1041"/>
                <a:gd name="T69" fmla="*/ 3 h 741"/>
                <a:gd name="T70" fmla="*/ 36 w 1041"/>
                <a:gd name="T71" fmla="*/ 20 h 741"/>
                <a:gd name="T72" fmla="*/ 35 w 1041"/>
                <a:gd name="T73" fmla="*/ 20 h 741"/>
                <a:gd name="T74" fmla="*/ 33 w 1041"/>
                <a:gd name="T75" fmla="*/ 20 h 741"/>
                <a:gd name="T76" fmla="*/ 31 w 1041"/>
                <a:gd name="T77" fmla="*/ 20 h 741"/>
                <a:gd name="T78" fmla="*/ 31 w 1041"/>
                <a:gd name="T79" fmla="*/ 22 h 741"/>
                <a:gd name="T80" fmla="*/ 32 w 1041"/>
                <a:gd name="T81" fmla="*/ 23 h 741"/>
                <a:gd name="T82" fmla="*/ 34 w 1041"/>
                <a:gd name="T83" fmla="*/ 23 h 741"/>
                <a:gd name="T84" fmla="*/ 37 w 1041"/>
                <a:gd name="T85" fmla="*/ 23 h 741"/>
                <a:gd name="T86" fmla="*/ 37 w 1041"/>
                <a:gd name="T87" fmla="*/ 25 h 741"/>
                <a:gd name="T88" fmla="*/ 35 w 1041"/>
                <a:gd name="T89" fmla="*/ 25 h 741"/>
                <a:gd name="T90" fmla="*/ 34 w 1041"/>
                <a:gd name="T91" fmla="*/ 25 h 741"/>
                <a:gd name="T92" fmla="*/ 34 w 1041"/>
                <a:gd name="T93" fmla="*/ 26 h 741"/>
                <a:gd name="T94" fmla="*/ 35 w 1041"/>
                <a:gd name="T95" fmla="*/ 27 h 741"/>
                <a:gd name="T96" fmla="*/ 36 w 1041"/>
                <a:gd name="T97" fmla="*/ 28 h 741"/>
                <a:gd name="T98" fmla="*/ 38 w 1041"/>
                <a:gd name="T99" fmla="*/ 28 h 741"/>
                <a:gd name="T100" fmla="*/ 41 w 1041"/>
                <a:gd name="T101" fmla="*/ 1 h 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41"/>
                <a:gd name="T154" fmla="*/ 0 h 741"/>
                <a:gd name="T155" fmla="*/ 1041 w 1041"/>
                <a:gd name="T156" fmla="*/ 741 h 7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41" h="741">
                  <a:moveTo>
                    <a:pt x="1008" y="12"/>
                  </a:moveTo>
                  <a:lnTo>
                    <a:pt x="993" y="9"/>
                  </a:lnTo>
                  <a:lnTo>
                    <a:pt x="978" y="6"/>
                  </a:lnTo>
                  <a:lnTo>
                    <a:pt x="963" y="5"/>
                  </a:lnTo>
                  <a:lnTo>
                    <a:pt x="948" y="2"/>
                  </a:lnTo>
                  <a:lnTo>
                    <a:pt x="932" y="1"/>
                  </a:lnTo>
                  <a:lnTo>
                    <a:pt x="917" y="1"/>
                  </a:lnTo>
                  <a:lnTo>
                    <a:pt x="901" y="0"/>
                  </a:lnTo>
                  <a:lnTo>
                    <a:pt x="886" y="0"/>
                  </a:lnTo>
                  <a:lnTo>
                    <a:pt x="858" y="1"/>
                  </a:lnTo>
                  <a:lnTo>
                    <a:pt x="830" y="2"/>
                  </a:lnTo>
                  <a:lnTo>
                    <a:pt x="803" y="6"/>
                  </a:lnTo>
                  <a:lnTo>
                    <a:pt x="775" y="9"/>
                  </a:lnTo>
                  <a:lnTo>
                    <a:pt x="750" y="15"/>
                  </a:lnTo>
                  <a:lnTo>
                    <a:pt x="724" y="21"/>
                  </a:lnTo>
                  <a:lnTo>
                    <a:pt x="699" y="29"/>
                  </a:lnTo>
                  <a:lnTo>
                    <a:pt x="675" y="37"/>
                  </a:lnTo>
                  <a:lnTo>
                    <a:pt x="652" y="46"/>
                  </a:lnTo>
                  <a:lnTo>
                    <a:pt x="630" y="56"/>
                  </a:lnTo>
                  <a:lnTo>
                    <a:pt x="608" y="68"/>
                  </a:lnTo>
                  <a:lnTo>
                    <a:pt x="589" y="79"/>
                  </a:lnTo>
                  <a:lnTo>
                    <a:pt x="569" y="92"/>
                  </a:lnTo>
                  <a:lnTo>
                    <a:pt x="552" y="106"/>
                  </a:lnTo>
                  <a:lnTo>
                    <a:pt x="535" y="121"/>
                  </a:lnTo>
                  <a:lnTo>
                    <a:pt x="520" y="136"/>
                  </a:lnTo>
                  <a:lnTo>
                    <a:pt x="505" y="121"/>
                  </a:lnTo>
                  <a:lnTo>
                    <a:pt x="488" y="106"/>
                  </a:lnTo>
                  <a:lnTo>
                    <a:pt x="470" y="92"/>
                  </a:lnTo>
                  <a:lnTo>
                    <a:pt x="452" y="79"/>
                  </a:lnTo>
                  <a:lnTo>
                    <a:pt x="432" y="68"/>
                  </a:lnTo>
                  <a:lnTo>
                    <a:pt x="410" y="56"/>
                  </a:lnTo>
                  <a:lnTo>
                    <a:pt x="388" y="46"/>
                  </a:lnTo>
                  <a:lnTo>
                    <a:pt x="365" y="37"/>
                  </a:lnTo>
                  <a:lnTo>
                    <a:pt x="341" y="29"/>
                  </a:lnTo>
                  <a:lnTo>
                    <a:pt x="316" y="21"/>
                  </a:lnTo>
                  <a:lnTo>
                    <a:pt x="290" y="15"/>
                  </a:lnTo>
                  <a:lnTo>
                    <a:pt x="264" y="9"/>
                  </a:lnTo>
                  <a:lnTo>
                    <a:pt x="237" y="6"/>
                  </a:lnTo>
                  <a:lnTo>
                    <a:pt x="210" y="2"/>
                  </a:lnTo>
                  <a:lnTo>
                    <a:pt x="182" y="1"/>
                  </a:lnTo>
                  <a:lnTo>
                    <a:pt x="153" y="0"/>
                  </a:lnTo>
                  <a:lnTo>
                    <a:pt x="138" y="0"/>
                  </a:lnTo>
                  <a:lnTo>
                    <a:pt x="122" y="1"/>
                  </a:lnTo>
                  <a:lnTo>
                    <a:pt x="107" y="1"/>
                  </a:lnTo>
                  <a:lnTo>
                    <a:pt x="92" y="2"/>
                  </a:lnTo>
                  <a:lnTo>
                    <a:pt x="77" y="5"/>
                  </a:lnTo>
                  <a:lnTo>
                    <a:pt x="63" y="6"/>
                  </a:lnTo>
                  <a:lnTo>
                    <a:pt x="48" y="9"/>
                  </a:lnTo>
                  <a:lnTo>
                    <a:pt x="33" y="12"/>
                  </a:lnTo>
                  <a:lnTo>
                    <a:pt x="0" y="18"/>
                  </a:lnTo>
                  <a:lnTo>
                    <a:pt x="0" y="563"/>
                  </a:lnTo>
                  <a:lnTo>
                    <a:pt x="0" y="741"/>
                  </a:lnTo>
                  <a:lnTo>
                    <a:pt x="50" y="730"/>
                  </a:lnTo>
                  <a:lnTo>
                    <a:pt x="56" y="729"/>
                  </a:lnTo>
                  <a:lnTo>
                    <a:pt x="63" y="728"/>
                  </a:lnTo>
                  <a:lnTo>
                    <a:pt x="70" y="727"/>
                  </a:lnTo>
                  <a:lnTo>
                    <a:pt x="77" y="726"/>
                  </a:lnTo>
                  <a:lnTo>
                    <a:pt x="84" y="726"/>
                  </a:lnTo>
                  <a:lnTo>
                    <a:pt x="91" y="725"/>
                  </a:lnTo>
                  <a:lnTo>
                    <a:pt x="98" y="723"/>
                  </a:lnTo>
                  <a:lnTo>
                    <a:pt x="105" y="723"/>
                  </a:lnTo>
                  <a:lnTo>
                    <a:pt x="138" y="638"/>
                  </a:lnTo>
                  <a:lnTo>
                    <a:pt x="131" y="638"/>
                  </a:lnTo>
                  <a:lnTo>
                    <a:pt x="123" y="639"/>
                  </a:lnTo>
                  <a:lnTo>
                    <a:pt x="116" y="639"/>
                  </a:lnTo>
                  <a:lnTo>
                    <a:pt x="109" y="639"/>
                  </a:lnTo>
                  <a:lnTo>
                    <a:pt x="103" y="640"/>
                  </a:lnTo>
                  <a:lnTo>
                    <a:pt x="96" y="640"/>
                  </a:lnTo>
                  <a:lnTo>
                    <a:pt x="90" y="642"/>
                  </a:lnTo>
                  <a:lnTo>
                    <a:pt x="83" y="642"/>
                  </a:lnTo>
                  <a:lnTo>
                    <a:pt x="83" y="607"/>
                  </a:lnTo>
                  <a:lnTo>
                    <a:pt x="91" y="606"/>
                  </a:lnTo>
                  <a:lnTo>
                    <a:pt x="99" y="605"/>
                  </a:lnTo>
                  <a:lnTo>
                    <a:pt x="108" y="604"/>
                  </a:lnTo>
                  <a:lnTo>
                    <a:pt x="116" y="604"/>
                  </a:lnTo>
                  <a:lnTo>
                    <a:pt x="126" y="602"/>
                  </a:lnTo>
                  <a:lnTo>
                    <a:pt x="134" y="602"/>
                  </a:lnTo>
                  <a:lnTo>
                    <a:pt x="143" y="602"/>
                  </a:lnTo>
                  <a:lnTo>
                    <a:pt x="152" y="602"/>
                  </a:lnTo>
                  <a:lnTo>
                    <a:pt x="184" y="521"/>
                  </a:lnTo>
                  <a:lnTo>
                    <a:pt x="172" y="520"/>
                  </a:lnTo>
                  <a:lnTo>
                    <a:pt x="159" y="520"/>
                  </a:lnTo>
                  <a:lnTo>
                    <a:pt x="145" y="520"/>
                  </a:lnTo>
                  <a:lnTo>
                    <a:pt x="132" y="520"/>
                  </a:lnTo>
                  <a:lnTo>
                    <a:pt x="120" y="521"/>
                  </a:lnTo>
                  <a:lnTo>
                    <a:pt x="107" y="522"/>
                  </a:lnTo>
                  <a:lnTo>
                    <a:pt x="96" y="523"/>
                  </a:lnTo>
                  <a:lnTo>
                    <a:pt x="83" y="524"/>
                  </a:lnTo>
                  <a:lnTo>
                    <a:pt x="83" y="88"/>
                  </a:lnTo>
                  <a:lnTo>
                    <a:pt x="91" y="86"/>
                  </a:lnTo>
                  <a:lnTo>
                    <a:pt x="100" y="85"/>
                  </a:lnTo>
                  <a:lnTo>
                    <a:pt x="108" y="84"/>
                  </a:lnTo>
                  <a:lnTo>
                    <a:pt x="117" y="84"/>
                  </a:lnTo>
                  <a:lnTo>
                    <a:pt x="126" y="83"/>
                  </a:lnTo>
                  <a:lnTo>
                    <a:pt x="135" y="83"/>
                  </a:lnTo>
                  <a:lnTo>
                    <a:pt x="144" y="83"/>
                  </a:lnTo>
                  <a:lnTo>
                    <a:pt x="153" y="83"/>
                  </a:lnTo>
                  <a:lnTo>
                    <a:pt x="181" y="84"/>
                  </a:lnTo>
                  <a:lnTo>
                    <a:pt x="209" y="85"/>
                  </a:lnTo>
                  <a:lnTo>
                    <a:pt x="235" y="89"/>
                  </a:lnTo>
                  <a:lnTo>
                    <a:pt x="262" y="93"/>
                  </a:lnTo>
                  <a:lnTo>
                    <a:pt x="287" y="99"/>
                  </a:lnTo>
                  <a:lnTo>
                    <a:pt x="311" y="106"/>
                  </a:lnTo>
                  <a:lnTo>
                    <a:pt x="334" y="113"/>
                  </a:lnTo>
                  <a:lnTo>
                    <a:pt x="357" y="122"/>
                  </a:lnTo>
                  <a:lnTo>
                    <a:pt x="378" y="132"/>
                  </a:lnTo>
                  <a:lnTo>
                    <a:pt x="399" y="143"/>
                  </a:lnTo>
                  <a:lnTo>
                    <a:pt x="417" y="154"/>
                  </a:lnTo>
                  <a:lnTo>
                    <a:pt x="433" y="167"/>
                  </a:lnTo>
                  <a:lnTo>
                    <a:pt x="449" y="181"/>
                  </a:lnTo>
                  <a:lnTo>
                    <a:pt x="462" y="195"/>
                  </a:lnTo>
                  <a:lnTo>
                    <a:pt x="475" y="210"/>
                  </a:lnTo>
                  <a:lnTo>
                    <a:pt x="484" y="225"/>
                  </a:lnTo>
                  <a:lnTo>
                    <a:pt x="520" y="290"/>
                  </a:lnTo>
                  <a:lnTo>
                    <a:pt x="556" y="225"/>
                  </a:lnTo>
                  <a:lnTo>
                    <a:pt x="566" y="210"/>
                  </a:lnTo>
                  <a:lnTo>
                    <a:pt x="578" y="195"/>
                  </a:lnTo>
                  <a:lnTo>
                    <a:pt x="591" y="181"/>
                  </a:lnTo>
                  <a:lnTo>
                    <a:pt x="607" y="167"/>
                  </a:lnTo>
                  <a:lnTo>
                    <a:pt x="623" y="154"/>
                  </a:lnTo>
                  <a:lnTo>
                    <a:pt x="642" y="143"/>
                  </a:lnTo>
                  <a:lnTo>
                    <a:pt x="662" y="132"/>
                  </a:lnTo>
                  <a:lnTo>
                    <a:pt x="683" y="122"/>
                  </a:lnTo>
                  <a:lnTo>
                    <a:pt x="705" y="113"/>
                  </a:lnTo>
                  <a:lnTo>
                    <a:pt x="729" y="106"/>
                  </a:lnTo>
                  <a:lnTo>
                    <a:pt x="753" y="99"/>
                  </a:lnTo>
                  <a:lnTo>
                    <a:pt x="779" y="93"/>
                  </a:lnTo>
                  <a:lnTo>
                    <a:pt x="805" y="89"/>
                  </a:lnTo>
                  <a:lnTo>
                    <a:pt x="832" y="85"/>
                  </a:lnTo>
                  <a:lnTo>
                    <a:pt x="858" y="84"/>
                  </a:lnTo>
                  <a:lnTo>
                    <a:pt x="886" y="83"/>
                  </a:lnTo>
                  <a:lnTo>
                    <a:pt x="895" y="83"/>
                  </a:lnTo>
                  <a:lnTo>
                    <a:pt x="904" y="83"/>
                  </a:lnTo>
                  <a:lnTo>
                    <a:pt x="914" y="83"/>
                  </a:lnTo>
                  <a:lnTo>
                    <a:pt x="923" y="84"/>
                  </a:lnTo>
                  <a:lnTo>
                    <a:pt x="932" y="84"/>
                  </a:lnTo>
                  <a:lnTo>
                    <a:pt x="941" y="85"/>
                  </a:lnTo>
                  <a:lnTo>
                    <a:pt x="949" y="86"/>
                  </a:lnTo>
                  <a:lnTo>
                    <a:pt x="959" y="88"/>
                  </a:lnTo>
                  <a:lnTo>
                    <a:pt x="959" y="524"/>
                  </a:lnTo>
                  <a:lnTo>
                    <a:pt x="949" y="523"/>
                  </a:lnTo>
                  <a:lnTo>
                    <a:pt x="941" y="522"/>
                  </a:lnTo>
                  <a:lnTo>
                    <a:pt x="932" y="521"/>
                  </a:lnTo>
                  <a:lnTo>
                    <a:pt x="923" y="521"/>
                  </a:lnTo>
                  <a:lnTo>
                    <a:pt x="914" y="520"/>
                  </a:lnTo>
                  <a:lnTo>
                    <a:pt x="904" y="520"/>
                  </a:lnTo>
                  <a:lnTo>
                    <a:pt x="895" y="520"/>
                  </a:lnTo>
                  <a:lnTo>
                    <a:pt x="886" y="520"/>
                  </a:lnTo>
                  <a:lnTo>
                    <a:pt x="873" y="520"/>
                  </a:lnTo>
                  <a:lnTo>
                    <a:pt x="861" y="520"/>
                  </a:lnTo>
                  <a:lnTo>
                    <a:pt x="848" y="521"/>
                  </a:lnTo>
                  <a:lnTo>
                    <a:pt x="835" y="522"/>
                  </a:lnTo>
                  <a:lnTo>
                    <a:pt x="823" y="523"/>
                  </a:lnTo>
                  <a:lnTo>
                    <a:pt x="810" y="524"/>
                  </a:lnTo>
                  <a:lnTo>
                    <a:pt x="798" y="525"/>
                  </a:lnTo>
                  <a:lnTo>
                    <a:pt x="786" y="528"/>
                  </a:lnTo>
                  <a:lnTo>
                    <a:pt x="791" y="536"/>
                  </a:lnTo>
                  <a:lnTo>
                    <a:pt x="796" y="545"/>
                  </a:lnTo>
                  <a:lnTo>
                    <a:pt x="802" y="554"/>
                  </a:lnTo>
                  <a:lnTo>
                    <a:pt x="808" y="563"/>
                  </a:lnTo>
                  <a:lnTo>
                    <a:pt x="813" y="574"/>
                  </a:lnTo>
                  <a:lnTo>
                    <a:pt x="819" y="584"/>
                  </a:lnTo>
                  <a:lnTo>
                    <a:pt x="825" y="594"/>
                  </a:lnTo>
                  <a:lnTo>
                    <a:pt x="832" y="605"/>
                  </a:lnTo>
                  <a:lnTo>
                    <a:pt x="848" y="604"/>
                  </a:lnTo>
                  <a:lnTo>
                    <a:pt x="863" y="602"/>
                  </a:lnTo>
                  <a:lnTo>
                    <a:pt x="879" y="602"/>
                  </a:lnTo>
                  <a:lnTo>
                    <a:pt x="895" y="602"/>
                  </a:lnTo>
                  <a:lnTo>
                    <a:pt x="911" y="602"/>
                  </a:lnTo>
                  <a:lnTo>
                    <a:pt x="927" y="604"/>
                  </a:lnTo>
                  <a:lnTo>
                    <a:pt x="942" y="605"/>
                  </a:lnTo>
                  <a:lnTo>
                    <a:pt x="959" y="607"/>
                  </a:lnTo>
                  <a:lnTo>
                    <a:pt x="959" y="642"/>
                  </a:lnTo>
                  <a:lnTo>
                    <a:pt x="949" y="640"/>
                  </a:lnTo>
                  <a:lnTo>
                    <a:pt x="941" y="640"/>
                  </a:lnTo>
                  <a:lnTo>
                    <a:pt x="932" y="639"/>
                  </a:lnTo>
                  <a:lnTo>
                    <a:pt x="923" y="639"/>
                  </a:lnTo>
                  <a:lnTo>
                    <a:pt x="914" y="638"/>
                  </a:lnTo>
                  <a:lnTo>
                    <a:pt x="904" y="638"/>
                  </a:lnTo>
                  <a:lnTo>
                    <a:pt x="895" y="638"/>
                  </a:lnTo>
                  <a:lnTo>
                    <a:pt x="886" y="638"/>
                  </a:lnTo>
                  <a:lnTo>
                    <a:pt x="878" y="638"/>
                  </a:lnTo>
                  <a:lnTo>
                    <a:pt x="870" y="638"/>
                  </a:lnTo>
                  <a:lnTo>
                    <a:pt x="861" y="638"/>
                  </a:lnTo>
                  <a:lnTo>
                    <a:pt x="853" y="639"/>
                  </a:lnTo>
                  <a:lnTo>
                    <a:pt x="858" y="650"/>
                  </a:lnTo>
                  <a:lnTo>
                    <a:pt x="865" y="660"/>
                  </a:lnTo>
                  <a:lnTo>
                    <a:pt x="871" y="670"/>
                  </a:lnTo>
                  <a:lnTo>
                    <a:pt x="877" y="681"/>
                  </a:lnTo>
                  <a:lnTo>
                    <a:pt x="882" y="691"/>
                  </a:lnTo>
                  <a:lnTo>
                    <a:pt x="889" y="702"/>
                  </a:lnTo>
                  <a:lnTo>
                    <a:pt x="895" y="711"/>
                  </a:lnTo>
                  <a:lnTo>
                    <a:pt x="901" y="721"/>
                  </a:lnTo>
                  <a:lnTo>
                    <a:pt x="912" y="721"/>
                  </a:lnTo>
                  <a:lnTo>
                    <a:pt x="924" y="722"/>
                  </a:lnTo>
                  <a:lnTo>
                    <a:pt x="935" y="723"/>
                  </a:lnTo>
                  <a:lnTo>
                    <a:pt x="947" y="723"/>
                  </a:lnTo>
                  <a:lnTo>
                    <a:pt x="959" y="726"/>
                  </a:lnTo>
                  <a:lnTo>
                    <a:pt x="970" y="727"/>
                  </a:lnTo>
                  <a:lnTo>
                    <a:pt x="982" y="728"/>
                  </a:lnTo>
                  <a:lnTo>
                    <a:pt x="992" y="730"/>
                  </a:lnTo>
                  <a:lnTo>
                    <a:pt x="1041" y="741"/>
                  </a:lnTo>
                  <a:lnTo>
                    <a:pt x="1041" y="18"/>
                  </a:lnTo>
                  <a:lnTo>
                    <a:pt x="100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>
              <a:off x="398" y="335"/>
              <a:ext cx="39" cy="29"/>
            </a:xfrm>
            <a:custGeom>
              <a:avLst/>
              <a:gdLst>
                <a:gd name="T0" fmla="*/ 1 w 114"/>
                <a:gd name="T1" fmla="*/ 0 h 87"/>
                <a:gd name="T2" fmla="*/ 0 w 114"/>
                <a:gd name="T3" fmla="*/ 3 h 87"/>
                <a:gd name="T4" fmla="*/ 1 w 114"/>
                <a:gd name="T5" fmla="*/ 3 h 87"/>
                <a:gd name="T6" fmla="*/ 1 w 114"/>
                <a:gd name="T7" fmla="*/ 3 h 87"/>
                <a:gd name="T8" fmla="*/ 2 w 114"/>
                <a:gd name="T9" fmla="*/ 3 h 87"/>
                <a:gd name="T10" fmla="*/ 2 w 114"/>
                <a:gd name="T11" fmla="*/ 3 h 87"/>
                <a:gd name="T12" fmla="*/ 3 w 114"/>
                <a:gd name="T13" fmla="*/ 3 h 87"/>
                <a:gd name="T14" fmla="*/ 3 w 114"/>
                <a:gd name="T15" fmla="*/ 3 h 87"/>
                <a:gd name="T16" fmla="*/ 4 w 114"/>
                <a:gd name="T17" fmla="*/ 3 h 87"/>
                <a:gd name="T18" fmla="*/ 4 w 114"/>
                <a:gd name="T19" fmla="*/ 3 h 87"/>
                <a:gd name="T20" fmla="*/ 4 w 114"/>
                <a:gd name="T21" fmla="*/ 0 h 87"/>
                <a:gd name="T22" fmla="*/ 4 w 114"/>
                <a:gd name="T23" fmla="*/ 0 h 87"/>
                <a:gd name="T24" fmla="*/ 4 w 114"/>
                <a:gd name="T25" fmla="*/ 0 h 87"/>
                <a:gd name="T26" fmla="*/ 3 w 114"/>
                <a:gd name="T27" fmla="*/ 0 h 87"/>
                <a:gd name="T28" fmla="*/ 3 w 114"/>
                <a:gd name="T29" fmla="*/ 0 h 87"/>
                <a:gd name="T30" fmla="*/ 2 w 114"/>
                <a:gd name="T31" fmla="*/ 0 h 87"/>
                <a:gd name="T32" fmla="*/ 2 w 114"/>
                <a:gd name="T33" fmla="*/ 0 h 87"/>
                <a:gd name="T34" fmla="*/ 2 w 114"/>
                <a:gd name="T35" fmla="*/ 0 h 87"/>
                <a:gd name="T36" fmla="*/ 1 w 114"/>
                <a:gd name="T37" fmla="*/ 0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87"/>
                <a:gd name="T59" fmla="*/ 114 w 114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87">
                  <a:moveTo>
                    <a:pt x="33" y="0"/>
                  </a:moveTo>
                  <a:lnTo>
                    <a:pt x="0" y="85"/>
                  </a:lnTo>
                  <a:lnTo>
                    <a:pt x="14" y="84"/>
                  </a:lnTo>
                  <a:lnTo>
                    <a:pt x="29" y="83"/>
                  </a:lnTo>
                  <a:lnTo>
                    <a:pt x="42" y="83"/>
                  </a:lnTo>
                  <a:lnTo>
                    <a:pt x="57" y="83"/>
                  </a:lnTo>
                  <a:lnTo>
                    <a:pt x="71" y="83"/>
                  </a:lnTo>
                  <a:lnTo>
                    <a:pt x="86" y="84"/>
                  </a:lnTo>
                  <a:lnTo>
                    <a:pt x="100" y="85"/>
                  </a:lnTo>
                  <a:lnTo>
                    <a:pt x="114" y="87"/>
                  </a:lnTo>
                  <a:lnTo>
                    <a:pt x="108" y="4"/>
                  </a:lnTo>
                  <a:lnTo>
                    <a:pt x="99" y="2"/>
                  </a:lnTo>
                  <a:lnTo>
                    <a:pt x="90" y="2"/>
                  </a:lnTo>
                  <a:lnTo>
                    <a:pt x="80" y="1"/>
                  </a:lnTo>
                  <a:lnTo>
                    <a:pt x="71" y="1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AutoShape 17"/>
            <p:cNvSpPr>
              <a:spLocks noChangeArrowheads="1"/>
            </p:cNvSpPr>
            <p:nvPr/>
          </p:nvSpPr>
          <p:spPr bwMode="auto">
            <a:xfrm>
              <a:off x="635" y="336"/>
              <a:ext cx="32" cy="28"/>
            </a:xfrm>
            <a:custGeom>
              <a:avLst/>
              <a:gdLst>
                <a:gd name="T0" fmla="*/ 0 w 97"/>
                <a:gd name="T1" fmla="*/ 0 h 84"/>
                <a:gd name="T2" fmla="*/ 1 w 97"/>
                <a:gd name="T3" fmla="*/ 3 h 84"/>
                <a:gd name="T4" fmla="*/ 1 w 97"/>
                <a:gd name="T5" fmla="*/ 3 h 84"/>
                <a:gd name="T6" fmla="*/ 2 w 97"/>
                <a:gd name="T7" fmla="*/ 3 h 84"/>
                <a:gd name="T8" fmla="*/ 2 w 97"/>
                <a:gd name="T9" fmla="*/ 3 h 84"/>
                <a:gd name="T10" fmla="*/ 2 w 97"/>
                <a:gd name="T11" fmla="*/ 3 h 84"/>
                <a:gd name="T12" fmla="*/ 3 w 97"/>
                <a:gd name="T13" fmla="*/ 3 h 84"/>
                <a:gd name="T14" fmla="*/ 3 w 97"/>
                <a:gd name="T15" fmla="*/ 3 h 84"/>
                <a:gd name="T16" fmla="*/ 3 w 97"/>
                <a:gd name="T17" fmla="*/ 3 h 84"/>
                <a:gd name="T18" fmla="*/ 4 w 97"/>
                <a:gd name="T19" fmla="*/ 3 h 84"/>
                <a:gd name="T20" fmla="*/ 3 w 97"/>
                <a:gd name="T21" fmla="*/ 3 h 84"/>
                <a:gd name="T22" fmla="*/ 3 w 97"/>
                <a:gd name="T23" fmla="*/ 2 h 84"/>
                <a:gd name="T24" fmla="*/ 3 w 97"/>
                <a:gd name="T25" fmla="*/ 2 h 84"/>
                <a:gd name="T26" fmla="*/ 3 w 97"/>
                <a:gd name="T27" fmla="*/ 2 h 84"/>
                <a:gd name="T28" fmla="*/ 2 w 97"/>
                <a:gd name="T29" fmla="*/ 1 h 84"/>
                <a:gd name="T30" fmla="*/ 2 w 97"/>
                <a:gd name="T31" fmla="*/ 1 h 84"/>
                <a:gd name="T32" fmla="*/ 2 w 97"/>
                <a:gd name="T33" fmla="*/ 0 h 84"/>
                <a:gd name="T34" fmla="*/ 2 w 97"/>
                <a:gd name="T35" fmla="*/ 0 h 84"/>
                <a:gd name="T36" fmla="*/ 2 w 97"/>
                <a:gd name="T37" fmla="*/ 0 h 84"/>
                <a:gd name="T38" fmla="*/ 1 w 97"/>
                <a:gd name="T39" fmla="*/ 0 h 84"/>
                <a:gd name="T40" fmla="*/ 1 w 97"/>
                <a:gd name="T41" fmla="*/ 0 h 84"/>
                <a:gd name="T42" fmla="*/ 1 w 97"/>
                <a:gd name="T43" fmla="*/ 0 h 84"/>
                <a:gd name="T44" fmla="*/ 1 w 97"/>
                <a:gd name="T45" fmla="*/ 0 h 84"/>
                <a:gd name="T46" fmla="*/ 0 w 97"/>
                <a:gd name="T47" fmla="*/ 0 h 84"/>
                <a:gd name="T48" fmla="*/ 0 w 97"/>
                <a:gd name="T49" fmla="*/ 0 h 84"/>
                <a:gd name="T50" fmla="*/ 0 w 97"/>
                <a:gd name="T51" fmla="*/ 0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84"/>
                <a:gd name="T80" fmla="*/ 97 w 97"/>
                <a:gd name="T81" fmla="*/ 84 h 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84">
                  <a:moveTo>
                    <a:pt x="0" y="5"/>
                  </a:moveTo>
                  <a:lnTo>
                    <a:pt x="24" y="84"/>
                  </a:lnTo>
                  <a:lnTo>
                    <a:pt x="34" y="83"/>
                  </a:lnTo>
                  <a:lnTo>
                    <a:pt x="43" y="83"/>
                  </a:lnTo>
                  <a:lnTo>
                    <a:pt x="52" y="82"/>
                  </a:lnTo>
                  <a:lnTo>
                    <a:pt x="61" y="82"/>
                  </a:lnTo>
                  <a:lnTo>
                    <a:pt x="69" y="82"/>
                  </a:lnTo>
                  <a:lnTo>
                    <a:pt x="78" y="82"/>
                  </a:lnTo>
                  <a:lnTo>
                    <a:pt x="88" y="82"/>
                  </a:lnTo>
                  <a:lnTo>
                    <a:pt x="97" y="82"/>
                  </a:lnTo>
                  <a:lnTo>
                    <a:pt x="91" y="72"/>
                  </a:lnTo>
                  <a:lnTo>
                    <a:pt x="85" y="63"/>
                  </a:lnTo>
                  <a:lnTo>
                    <a:pt x="78" y="52"/>
                  </a:lnTo>
                  <a:lnTo>
                    <a:pt x="73" y="42"/>
                  </a:lnTo>
                  <a:lnTo>
                    <a:pt x="67" y="31"/>
                  </a:lnTo>
                  <a:lnTo>
                    <a:pt x="61" y="21"/>
                  </a:lnTo>
                  <a:lnTo>
                    <a:pt x="54" y="11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7" y="1"/>
                  </a:lnTo>
                  <a:lnTo>
                    <a:pt x="30" y="1"/>
                  </a:lnTo>
                  <a:lnTo>
                    <a:pt x="24" y="3"/>
                  </a:lnTo>
                  <a:lnTo>
                    <a:pt x="19" y="3"/>
                  </a:lnTo>
                  <a:lnTo>
                    <a:pt x="13" y="4"/>
                  </a:lnTo>
                  <a:lnTo>
                    <a:pt x="6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AutoShape 18"/>
            <p:cNvSpPr>
              <a:spLocks noChangeArrowheads="1"/>
            </p:cNvSpPr>
            <p:nvPr/>
          </p:nvSpPr>
          <p:spPr bwMode="auto">
            <a:xfrm>
              <a:off x="433" y="296"/>
              <a:ext cx="211" cy="105"/>
            </a:xfrm>
            <a:custGeom>
              <a:avLst/>
              <a:gdLst>
                <a:gd name="T0" fmla="*/ 15 w 622"/>
                <a:gd name="T1" fmla="*/ 7 h 311"/>
                <a:gd name="T2" fmla="*/ 16 w 622"/>
                <a:gd name="T3" fmla="*/ 6 h 311"/>
                <a:gd name="T4" fmla="*/ 18 w 622"/>
                <a:gd name="T5" fmla="*/ 5 h 311"/>
                <a:gd name="T6" fmla="*/ 19 w 622"/>
                <a:gd name="T7" fmla="*/ 4 h 311"/>
                <a:gd name="T8" fmla="*/ 21 w 622"/>
                <a:gd name="T9" fmla="*/ 4 h 311"/>
                <a:gd name="T10" fmla="*/ 22 w 622"/>
                <a:gd name="T11" fmla="*/ 0 h 311"/>
                <a:gd name="T12" fmla="*/ 20 w 622"/>
                <a:gd name="T13" fmla="*/ 1 h 311"/>
                <a:gd name="T14" fmla="*/ 18 w 622"/>
                <a:gd name="T15" fmla="*/ 2 h 311"/>
                <a:gd name="T16" fmla="*/ 16 w 622"/>
                <a:gd name="T17" fmla="*/ 2 h 311"/>
                <a:gd name="T18" fmla="*/ 14 w 622"/>
                <a:gd name="T19" fmla="*/ 3 h 311"/>
                <a:gd name="T20" fmla="*/ 13 w 622"/>
                <a:gd name="T21" fmla="*/ 5 h 311"/>
                <a:gd name="T22" fmla="*/ 11 w 622"/>
                <a:gd name="T23" fmla="*/ 4 h 311"/>
                <a:gd name="T24" fmla="*/ 9 w 622"/>
                <a:gd name="T25" fmla="*/ 3 h 311"/>
                <a:gd name="T26" fmla="*/ 7 w 622"/>
                <a:gd name="T27" fmla="*/ 2 h 311"/>
                <a:gd name="T28" fmla="*/ 5 w 622"/>
                <a:gd name="T29" fmla="*/ 1 h 311"/>
                <a:gd name="T30" fmla="*/ 2 w 622"/>
                <a:gd name="T31" fmla="*/ 0 h 311"/>
                <a:gd name="T32" fmla="*/ 0 w 622"/>
                <a:gd name="T33" fmla="*/ 3 h 311"/>
                <a:gd name="T34" fmla="*/ 3 w 622"/>
                <a:gd name="T35" fmla="*/ 4 h 311"/>
                <a:gd name="T36" fmla="*/ 5 w 622"/>
                <a:gd name="T37" fmla="*/ 4 h 311"/>
                <a:gd name="T38" fmla="*/ 7 w 622"/>
                <a:gd name="T39" fmla="*/ 5 h 311"/>
                <a:gd name="T40" fmla="*/ 9 w 622"/>
                <a:gd name="T41" fmla="*/ 6 h 311"/>
                <a:gd name="T42" fmla="*/ 11 w 622"/>
                <a:gd name="T43" fmla="*/ 8 h 311"/>
                <a:gd name="T44" fmla="*/ 9 w 622"/>
                <a:gd name="T45" fmla="*/ 8 h 311"/>
                <a:gd name="T46" fmla="*/ 8 w 622"/>
                <a:gd name="T47" fmla="*/ 7 h 311"/>
                <a:gd name="T48" fmla="*/ 6 w 622"/>
                <a:gd name="T49" fmla="*/ 6 h 311"/>
                <a:gd name="T50" fmla="*/ 4 w 622"/>
                <a:gd name="T51" fmla="*/ 5 h 311"/>
                <a:gd name="T52" fmla="*/ 2 w 622"/>
                <a:gd name="T53" fmla="*/ 5 h 311"/>
                <a:gd name="T54" fmla="*/ 0 w 622"/>
                <a:gd name="T55" fmla="*/ 8 h 311"/>
                <a:gd name="T56" fmla="*/ 3 w 622"/>
                <a:gd name="T57" fmla="*/ 8 h 311"/>
                <a:gd name="T58" fmla="*/ 5 w 622"/>
                <a:gd name="T59" fmla="*/ 9 h 311"/>
                <a:gd name="T60" fmla="*/ 7 w 622"/>
                <a:gd name="T61" fmla="*/ 9 h 311"/>
                <a:gd name="T62" fmla="*/ 8 w 622"/>
                <a:gd name="T63" fmla="*/ 10 h 311"/>
                <a:gd name="T64" fmla="*/ 9 w 622"/>
                <a:gd name="T65" fmla="*/ 11 h 311"/>
                <a:gd name="T66" fmla="*/ 15 w 622"/>
                <a:gd name="T67" fmla="*/ 11 h 311"/>
                <a:gd name="T68" fmla="*/ 16 w 622"/>
                <a:gd name="T69" fmla="*/ 10 h 311"/>
                <a:gd name="T70" fmla="*/ 18 w 622"/>
                <a:gd name="T71" fmla="*/ 9 h 311"/>
                <a:gd name="T72" fmla="*/ 20 w 622"/>
                <a:gd name="T73" fmla="*/ 9 h 311"/>
                <a:gd name="T74" fmla="*/ 22 w 622"/>
                <a:gd name="T75" fmla="*/ 8 h 311"/>
                <a:gd name="T76" fmla="*/ 24 w 622"/>
                <a:gd name="T77" fmla="*/ 8 h 311"/>
                <a:gd name="T78" fmla="*/ 22 w 622"/>
                <a:gd name="T79" fmla="*/ 5 h 311"/>
                <a:gd name="T80" fmla="*/ 20 w 622"/>
                <a:gd name="T81" fmla="*/ 5 h 311"/>
                <a:gd name="T82" fmla="*/ 18 w 622"/>
                <a:gd name="T83" fmla="*/ 6 h 311"/>
                <a:gd name="T84" fmla="*/ 16 w 622"/>
                <a:gd name="T85" fmla="*/ 7 h 311"/>
                <a:gd name="T86" fmla="*/ 15 w 622"/>
                <a:gd name="T87" fmla="*/ 8 h 3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2"/>
                <a:gd name="T133" fmla="*/ 0 h 311"/>
                <a:gd name="T134" fmla="*/ 622 w 622"/>
                <a:gd name="T135" fmla="*/ 311 h 3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2" h="311">
                  <a:moveTo>
                    <a:pt x="355" y="215"/>
                  </a:moveTo>
                  <a:lnTo>
                    <a:pt x="363" y="204"/>
                  </a:lnTo>
                  <a:lnTo>
                    <a:pt x="372" y="192"/>
                  </a:lnTo>
                  <a:lnTo>
                    <a:pt x="382" y="182"/>
                  </a:lnTo>
                  <a:lnTo>
                    <a:pt x="393" y="171"/>
                  </a:lnTo>
                  <a:lnTo>
                    <a:pt x="406" y="162"/>
                  </a:lnTo>
                  <a:lnTo>
                    <a:pt x="418" y="152"/>
                  </a:lnTo>
                  <a:lnTo>
                    <a:pt x="432" y="144"/>
                  </a:lnTo>
                  <a:lnTo>
                    <a:pt x="447" y="135"/>
                  </a:lnTo>
                  <a:lnTo>
                    <a:pt x="462" y="128"/>
                  </a:lnTo>
                  <a:lnTo>
                    <a:pt x="478" y="120"/>
                  </a:lnTo>
                  <a:lnTo>
                    <a:pt x="496" y="113"/>
                  </a:lnTo>
                  <a:lnTo>
                    <a:pt x="513" y="107"/>
                  </a:lnTo>
                  <a:lnTo>
                    <a:pt x="530" y="101"/>
                  </a:lnTo>
                  <a:lnTo>
                    <a:pt x="550" y="97"/>
                  </a:lnTo>
                  <a:lnTo>
                    <a:pt x="568" y="92"/>
                  </a:lnTo>
                  <a:lnTo>
                    <a:pt x="588" y="89"/>
                  </a:lnTo>
                  <a:lnTo>
                    <a:pt x="564" y="8"/>
                  </a:lnTo>
                  <a:lnTo>
                    <a:pt x="544" y="11"/>
                  </a:lnTo>
                  <a:lnTo>
                    <a:pt x="526" y="16"/>
                  </a:lnTo>
                  <a:lnTo>
                    <a:pt x="507" y="22"/>
                  </a:lnTo>
                  <a:lnTo>
                    <a:pt x="489" y="27"/>
                  </a:lnTo>
                  <a:lnTo>
                    <a:pt x="471" y="33"/>
                  </a:lnTo>
                  <a:lnTo>
                    <a:pt x="454" y="40"/>
                  </a:lnTo>
                  <a:lnTo>
                    <a:pt x="437" y="47"/>
                  </a:lnTo>
                  <a:lnTo>
                    <a:pt x="421" y="55"/>
                  </a:lnTo>
                  <a:lnTo>
                    <a:pt x="406" y="63"/>
                  </a:lnTo>
                  <a:lnTo>
                    <a:pt x="390" y="72"/>
                  </a:lnTo>
                  <a:lnTo>
                    <a:pt x="376" y="82"/>
                  </a:lnTo>
                  <a:lnTo>
                    <a:pt x="362" y="91"/>
                  </a:lnTo>
                  <a:lnTo>
                    <a:pt x="349" y="101"/>
                  </a:lnTo>
                  <a:lnTo>
                    <a:pt x="337" y="112"/>
                  </a:lnTo>
                  <a:lnTo>
                    <a:pt x="325" y="122"/>
                  </a:lnTo>
                  <a:lnTo>
                    <a:pt x="314" y="133"/>
                  </a:lnTo>
                  <a:lnTo>
                    <a:pt x="301" y="120"/>
                  </a:lnTo>
                  <a:lnTo>
                    <a:pt x="286" y="107"/>
                  </a:lnTo>
                  <a:lnTo>
                    <a:pt x="271" y="94"/>
                  </a:lnTo>
                  <a:lnTo>
                    <a:pt x="255" y="83"/>
                  </a:lnTo>
                  <a:lnTo>
                    <a:pt x="238" y="72"/>
                  </a:lnTo>
                  <a:lnTo>
                    <a:pt x="219" y="62"/>
                  </a:lnTo>
                  <a:lnTo>
                    <a:pt x="201" y="52"/>
                  </a:lnTo>
                  <a:lnTo>
                    <a:pt x="181" y="42"/>
                  </a:lnTo>
                  <a:lnTo>
                    <a:pt x="160" y="34"/>
                  </a:lnTo>
                  <a:lnTo>
                    <a:pt x="138" y="27"/>
                  </a:lnTo>
                  <a:lnTo>
                    <a:pt x="117" y="21"/>
                  </a:lnTo>
                  <a:lnTo>
                    <a:pt x="95" y="15"/>
                  </a:lnTo>
                  <a:lnTo>
                    <a:pt x="72" y="10"/>
                  </a:lnTo>
                  <a:lnTo>
                    <a:pt x="49" y="6"/>
                  </a:lnTo>
                  <a:lnTo>
                    <a:pt x="24" y="2"/>
                  </a:lnTo>
                  <a:lnTo>
                    <a:pt x="0" y="0"/>
                  </a:lnTo>
                  <a:lnTo>
                    <a:pt x="6" y="83"/>
                  </a:lnTo>
                  <a:lnTo>
                    <a:pt x="28" y="85"/>
                  </a:lnTo>
                  <a:lnTo>
                    <a:pt x="50" y="90"/>
                  </a:lnTo>
                  <a:lnTo>
                    <a:pt x="72" y="94"/>
                  </a:lnTo>
                  <a:lnTo>
                    <a:pt x="92" y="99"/>
                  </a:lnTo>
                  <a:lnTo>
                    <a:pt x="112" y="105"/>
                  </a:lnTo>
                  <a:lnTo>
                    <a:pt x="132" y="112"/>
                  </a:lnTo>
                  <a:lnTo>
                    <a:pt x="150" y="120"/>
                  </a:lnTo>
                  <a:lnTo>
                    <a:pt x="168" y="128"/>
                  </a:lnTo>
                  <a:lnTo>
                    <a:pt x="185" y="137"/>
                  </a:lnTo>
                  <a:lnTo>
                    <a:pt x="201" y="146"/>
                  </a:lnTo>
                  <a:lnTo>
                    <a:pt x="216" y="157"/>
                  </a:lnTo>
                  <a:lnTo>
                    <a:pt x="229" y="167"/>
                  </a:lnTo>
                  <a:lnTo>
                    <a:pt x="242" y="178"/>
                  </a:lnTo>
                  <a:lnTo>
                    <a:pt x="254" y="190"/>
                  </a:lnTo>
                  <a:lnTo>
                    <a:pt x="264" y="203"/>
                  </a:lnTo>
                  <a:lnTo>
                    <a:pt x="273" y="215"/>
                  </a:lnTo>
                  <a:lnTo>
                    <a:pt x="261" y="206"/>
                  </a:lnTo>
                  <a:lnTo>
                    <a:pt x="247" y="197"/>
                  </a:lnTo>
                  <a:lnTo>
                    <a:pt x="233" y="188"/>
                  </a:lnTo>
                  <a:lnTo>
                    <a:pt x="218" y="180"/>
                  </a:lnTo>
                  <a:lnTo>
                    <a:pt x="203" y="171"/>
                  </a:lnTo>
                  <a:lnTo>
                    <a:pt x="187" y="165"/>
                  </a:lnTo>
                  <a:lnTo>
                    <a:pt x="171" y="158"/>
                  </a:lnTo>
                  <a:lnTo>
                    <a:pt x="155" y="152"/>
                  </a:lnTo>
                  <a:lnTo>
                    <a:pt x="137" y="146"/>
                  </a:lnTo>
                  <a:lnTo>
                    <a:pt x="120" y="140"/>
                  </a:lnTo>
                  <a:lnTo>
                    <a:pt x="102" y="136"/>
                  </a:lnTo>
                  <a:lnTo>
                    <a:pt x="83" y="131"/>
                  </a:lnTo>
                  <a:lnTo>
                    <a:pt x="65" y="128"/>
                  </a:lnTo>
                  <a:lnTo>
                    <a:pt x="46" y="124"/>
                  </a:lnTo>
                  <a:lnTo>
                    <a:pt x="27" y="122"/>
                  </a:lnTo>
                  <a:lnTo>
                    <a:pt x="7" y="120"/>
                  </a:lnTo>
                  <a:lnTo>
                    <a:pt x="13" y="203"/>
                  </a:lnTo>
                  <a:lnTo>
                    <a:pt x="32" y="205"/>
                  </a:lnTo>
                  <a:lnTo>
                    <a:pt x="51" y="208"/>
                  </a:lnTo>
                  <a:lnTo>
                    <a:pt x="69" y="213"/>
                  </a:lnTo>
                  <a:lnTo>
                    <a:pt x="88" y="216"/>
                  </a:lnTo>
                  <a:lnTo>
                    <a:pt x="105" y="222"/>
                  </a:lnTo>
                  <a:lnTo>
                    <a:pt x="122" y="228"/>
                  </a:lnTo>
                  <a:lnTo>
                    <a:pt x="140" y="234"/>
                  </a:lnTo>
                  <a:lnTo>
                    <a:pt x="156" y="241"/>
                  </a:lnTo>
                  <a:lnTo>
                    <a:pt x="171" y="248"/>
                  </a:lnTo>
                  <a:lnTo>
                    <a:pt x="186" y="256"/>
                  </a:lnTo>
                  <a:lnTo>
                    <a:pt x="200" y="264"/>
                  </a:lnTo>
                  <a:lnTo>
                    <a:pt x="212" y="272"/>
                  </a:lnTo>
                  <a:lnTo>
                    <a:pt x="225" y="281"/>
                  </a:lnTo>
                  <a:lnTo>
                    <a:pt x="236" y="290"/>
                  </a:lnTo>
                  <a:lnTo>
                    <a:pt x="247" y="301"/>
                  </a:lnTo>
                  <a:lnTo>
                    <a:pt x="256" y="311"/>
                  </a:lnTo>
                  <a:lnTo>
                    <a:pt x="372" y="311"/>
                  </a:lnTo>
                  <a:lnTo>
                    <a:pt x="383" y="301"/>
                  </a:lnTo>
                  <a:lnTo>
                    <a:pt x="393" y="290"/>
                  </a:lnTo>
                  <a:lnTo>
                    <a:pt x="405" y="281"/>
                  </a:lnTo>
                  <a:lnTo>
                    <a:pt x="417" y="271"/>
                  </a:lnTo>
                  <a:lnTo>
                    <a:pt x="431" y="262"/>
                  </a:lnTo>
                  <a:lnTo>
                    <a:pt x="445" y="254"/>
                  </a:lnTo>
                  <a:lnTo>
                    <a:pt x="460" y="246"/>
                  </a:lnTo>
                  <a:lnTo>
                    <a:pt x="476" y="238"/>
                  </a:lnTo>
                  <a:lnTo>
                    <a:pt x="492" y="233"/>
                  </a:lnTo>
                  <a:lnTo>
                    <a:pt x="509" y="226"/>
                  </a:lnTo>
                  <a:lnTo>
                    <a:pt x="528" y="220"/>
                  </a:lnTo>
                  <a:lnTo>
                    <a:pt x="545" y="215"/>
                  </a:lnTo>
                  <a:lnTo>
                    <a:pt x="564" y="211"/>
                  </a:lnTo>
                  <a:lnTo>
                    <a:pt x="583" y="207"/>
                  </a:lnTo>
                  <a:lnTo>
                    <a:pt x="603" y="204"/>
                  </a:lnTo>
                  <a:lnTo>
                    <a:pt x="622" y="201"/>
                  </a:lnTo>
                  <a:lnTo>
                    <a:pt x="598" y="122"/>
                  </a:lnTo>
                  <a:lnTo>
                    <a:pt x="581" y="124"/>
                  </a:lnTo>
                  <a:lnTo>
                    <a:pt x="564" y="128"/>
                  </a:lnTo>
                  <a:lnTo>
                    <a:pt x="546" y="131"/>
                  </a:lnTo>
                  <a:lnTo>
                    <a:pt x="529" y="135"/>
                  </a:lnTo>
                  <a:lnTo>
                    <a:pt x="513" y="139"/>
                  </a:lnTo>
                  <a:lnTo>
                    <a:pt x="496" y="144"/>
                  </a:lnTo>
                  <a:lnTo>
                    <a:pt x="481" y="150"/>
                  </a:lnTo>
                  <a:lnTo>
                    <a:pt x="465" y="154"/>
                  </a:lnTo>
                  <a:lnTo>
                    <a:pt x="450" y="161"/>
                  </a:lnTo>
                  <a:lnTo>
                    <a:pt x="435" y="168"/>
                  </a:lnTo>
                  <a:lnTo>
                    <a:pt x="420" y="175"/>
                  </a:lnTo>
                  <a:lnTo>
                    <a:pt x="406" y="182"/>
                  </a:lnTo>
                  <a:lnTo>
                    <a:pt x="392" y="190"/>
                  </a:lnTo>
                  <a:lnTo>
                    <a:pt x="379" y="198"/>
                  </a:lnTo>
                  <a:lnTo>
                    <a:pt x="367" y="206"/>
                  </a:lnTo>
                  <a:lnTo>
                    <a:pt x="355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AutoShape 19"/>
            <p:cNvSpPr>
              <a:spLocks noChangeArrowheads="1"/>
            </p:cNvSpPr>
            <p:nvPr/>
          </p:nvSpPr>
          <p:spPr bwMode="auto">
            <a:xfrm>
              <a:off x="631" y="568"/>
              <a:ext cx="123" cy="123"/>
            </a:xfrm>
            <a:custGeom>
              <a:avLst/>
              <a:gdLst>
                <a:gd name="T0" fmla="*/ 7 w 362"/>
                <a:gd name="T1" fmla="*/ 14 h 361"/>
                <a:gd name="T2" fmla="*/ 8 w 362"/>
                <a:gd name="T3" fmla="*/ 14 h 361"/>
                <a:gd name="T4" fmla="*/ 8 w 362"/>
                <a:gd name="T5" fmla="*/ 14 h 361"/>
                <a:gd name="T6" fmla="*/ 9 w 362"/>
                <a:gd name="T7" fmla="*/ 14 h 361"/>
                <a:gd name="T8" fmla="*/ 10 w 362"/>
                <a:gd name="T9" fmla="*/ 14 h 361"/>
                <a:gd name="T10" fmla="*/ 11 w 362"/>
                <a:gd name="T11" fmla="*/ 14 h 361"/>
                <a:gd name="T12" fmla="*/ 11 w 362"/>
                <a:gd name="T13" fmla="*/ 13 h 361"/>
                <a:gd name="T14" fmla="*/ 12 w 362"/>
                <a:gd name="T15" fmla="*/ 13 h 361"/>
                <a:gd name="T16" fmla="*/ 12 w 362"/>
                <a:gd name="T17" fmla="*/ 12 h 361"/>
                <a:gd name="T18" fmla="*/ 13 w 362"/>
                <a:gd name="T19" fmla="*/ 12 h 361"/>
                <a:gd name="T20" fmla="*/ 13 w 362"/>
                <a:gd name="T21" fmla="*/ 11 h 361"/>
                <a:gd name="T22" fmla="*/ 13 w 362"/>
                <a:gd name="T23" fmla="*/ 11 h 361"/>
                <a:gd name="T24" fmla="*/ 14 w 362"/>
                <a:gd name="T25" fmla="*/ 10 h 361"/>
                <a:gd name="T26" fmla="*/ 14 w 362"/>
                <a:gd name="T27" fmla="*/ 9 h 361"/>
                <a:gd name="T28" fmla="*/ 14 w 362"/>
                <a:gd name="T29" fmla="*/ 9 h 361"/>
                <a:gd name="T30" fmla="*/ 14 w 362"/>
                <a:gd name="T31" fmla="*/ 8 h 361"/>
                <a:gd name="T32" fmla="*/ 14 w 362"/>
                <a:gd name="T33" fmla="*/ 7 h 361"/>
                <a:gd name="T34" fmla="*/ 14 w 362"/>
                <a:gd name="T35" fmla="*/ 6 h 361"/>
                <a:gd name="T36" fmla="*/ 14 w 362"/>
                <a:gd name="T37" fmla="*/ 6 h 361"/>
                <a:gd name="T38" fmla="*/ 14 w 362"/>
                <a:gd name="T39" fmla="*/ 5 h 361"/>
                <a:gd name="T40" fmla="*/ 14 w 362"/>
                <a:gd name="T41" fmla="*/ 4 h 361"/>
                <a:gd name="T42" fmla="*/ 13 w 362"/>
                <a:gd name="T43" fmla="*/ 4 h 361"/>
                <a:gd name="T44" fmla="*/ 13 w 362"/>
                <a:gd name="T45" fmla="*/ 3 h 361"/>
                <a:gd name="T46" fmla="*/ 13 w 362"/>
                <a:gd name="T47" fmla="*/ 3 h 361"/>
                <a:gd name="T48" fmla="*/ 12 w 362"/>
                <a:gd name="T49" fmla="*/ 2 h 361"/>
                <a:gd name="T50" fmla="*/ 12 w 362"/>
                <a:gd name="T51" fmla="*/ 2 h 361"/>
                <a:gd name="T52" fmla="*/ 11 w 362"/>
                <a:gd name="T53" fmla="*/ 1 h 361"/>
                <a:gd name="T54" fmla="*/ 11 w 362"/>
                <a:gd name="T55" fmla="*/ 1 h 361"/>
                <a:gd name="T56" fmla="*/ 10 w 362"/>
                <a:gd name="T57" fmla="*/ 1 h 361"/>
                <a:gd name="T58" fmla="*/ 9 w 362"/>
                <a:gd name="T59" fmla="*/ 0 h 361"/>
                <a:gd name="T60" fmla="*/ 8 w 362"/>
                <a:gd name="T61" fmla="*/ 0 h 361"/>
                <a:gd name="T62" fmla="*/ 8 w 362"/>
                <a:gd name="T63" fmla="*/ 0 h 361"/>
                <a:gd name="T64" fmla="*/ 7 w 362"/>
                <a:gd name="T65" fmla="*/ 0 h 361"/>
                <a:gd name="T66" fmla="*/ 6 w 362"/>
                <a:gd name="T67" fmla="*/ 0 h 361"/>
                <a:gd name="T68" fmla="*/ 4 w 362"/>
                <a:gd name="T69" fmla="*/ 1 h 361"/>
                <a:gd name="T70" fmla="*/ 3 w 362"/>
                <a:gd name="T71" fmla="*/ 1 h 361"/>
                <a:gd name="T72" fmla="*/ 2 w 362"/>
                <a:gd name="T73" fmla="*/ 2 h 361"/>
                <a:gd name="T74" fmla="*/ 1 w 362"/>
                <a:gd name="T75" fmla="*/ 3 h 361"/>
                <a:gd name="T76" fmla="*/ 1 w 362"/>
                <a:gd name="T77" fmla="*/ 4 h 361"/>
                <a:gd name="T78" fmla="*/ 0 w 362"/>
                <a:gd name="T79" fmla="*/ 6 h 361"/>
                <a:gd name="T80" fmla="*/ 0 w 362"/>
                <a:gd name="T81" fmla="*/ 7 h 361"/>
                <a:gd name="T82" fmla="*/ 0 w 362"/>
                <a:gd name="T83" fmla="*/ 8 h 361"/>
                <a:gd name="T84" fmla="*/ 0 w 362"/>
                <a:gd name="T85" fmla="*/ 9 h 361"/>
                <a:gd name="T86" fmla="*/ 0 w 362"/>
                <a:gd name="T87" fmla="*/ 9 h 361"/>
                <a:gd name="T88" fmla="*/ 1 w 362"/>
                <a:gd name="T89" fmla="*/ 10 h 361"/>
                <a:gd name="T90" fmla="*/ 1 w 362"/>
                <a:gd name="T91" fmla="*/ 11 h 361"/>
                <a:gd name="T92" fmla="*/ 1 w 362"/>
                <a:gd name="T93" fmla="*/ 11 h 361"/>
                <a:gd name="T94" fmla="*/ 2 w 362"/>
                <a:gd name="T95" fmla="*/ 12 h 361"/>
                <a:gd name="T96" fmla="*/ 2 w 362"/>
                <a:gd name="T97" fmla="*/ 12 h 361"/>
                <a:gd name="T98" fmla="*/ 3 w 362"/>
                <a:gd name="T99" fmla="*/ 13 h 361"/>
                <a:gd name="T100" fmla="*/ 3 w 362"/>
                <a:gd name="T101" fmla="*/ 13 h 361"/>
                <a:gd name="T102" fmla="*/ 4 w 362"/>
                <a:gd name="T103" fmla="*/ 14 h 361"/>
                <a:gd name="T104" fmla="*/ 4 w 362"/>
                <a:gd name="T105" fmla="*/ 14 h 361"/>
                <a:gd name="T106" fmla="*/ 5 w 362"/>
                <a:gd name="T107" fmla="*/ 14 h 361"/>
                <a:gd name="T108" fmla="*/ 6 w 362"/>
                <a:gd name="T109" fmla="*/ 14 h 361"/>
                <a:gd name="T110" fmla="*/ 6 w 362"/>
                <a:gd name="T111" fmla="*/ 14 h 361"/>
                <a:gd name="T112" fmla="*/ 7 w 362"/>
                <a:gd name="T113" fmla="*/ 14 h 3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361"/>
                <a:gd name="T173" fmla="*/ 362 w 362"/>
                <a:gd name="T174" fmla="*/ 361 h 3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361">
                  <a:moveTo>
                    <a:pt x="181" y="361"/>
                  </a:moveTo>
                  <a:lnTo>
                    <a:pt x="200" y="360"/>
                  </a:lnTo>
                  <a:lnTo>
                    <a:pt x="217" y="358"/>
                  </a:lnTo>
                  <a:lnTo>
                    <a:pt x="234" y="353"/>
                  </a:lnTo>
                  <a:lnTo>
                    <a:pt x="250" y="348"/>
                  </a:lnTo>
                  <a:lnTo>
                    <a:pt x="266" y="341"/>
                  </a:lnTo>
                  <a:lnTo>
                    <a:pt x="281" y="332"/>
                  </a:lnTo>
                  <a:lnTo>
                    <a:pt x="295" y="321"/>
                  </a:lnTo>
                  <a:lnTo>
                    <a:pt x="309" y="309"/>
                  </a:lnTo>
                  <a:lnTo>
                    <a:pt x="322" y="296"/>
                  </a:lnTo>
                  <a:lnTo>
                    <a:pt x="332" y="281"/>
                  </a:lnTo>
                  <a:lnTo>
                    <a:pt x="341" y="266"/>
                  </a:lnTo>
                  <a:lnTo>
                    <a:pt x="348" y="250"/>
                  </a:lnTo>
                  <a:lnTo>
                    <a:pt x="354" y="234"/>
                  </a:lnTo>
                  <a:lnTo>
                    <a:pt x="359" y="216"/>
                  </a:lnTo>
                  <a:lnTo>
                    <a:pt x="361" y="199"/>
                  </a:lnTo>
                  <a:lnTo>
                    <a:pt x="362" y="181"/>
                  </a:lnTo>
                  <a:lnTo>
                    <a:pt x="361" y="162"/>
                  </a:lnTo>
                  <a:lnTo>
                    <a:pt x="359" y="145"/>
                  </a:lnTo>
                  <a:lnTo>
                    <a:pt x="354" y="128"/>
                  </a:lnTo>
                  <a:lnTo>
                    <a:pt x="348" y="112"/>
                  </a:lnTo>
                  <a:lnTo>
                    <a:pt x="341" y="95"/>
                  </a:lnTo>
                  <a:lnTo>
                    <a:pt x="332" y="80"/>
                  </a:lnTo>
                  <a:lnTo>
                    <a:pt x="322" y="67"/>
                  </a:lnTo>
                  <a:lnTo>
                    <a:pt x="309" y="53"/>
                  </a:lnTo>
                  <a:lnTo>
                    <a:pt x="295" y="41"/>
                  </a:lnTo>
                  <a:lnTo>
                    <a:pt x="281" y="31"/>
                  </a:lnTo>
                  <a:lnTo>
                    <a:pt x="266" y="22"/>
                  </a:lnTo>
                  <a:lnTo>
                    <a:pt x="250" y="14"/>
                  </a:lnTo>
                  <a:lnTo>
                    <a:pt x="234" y="8"/>
                  </a:lnTo>
                  <a:lnTo>
                    <a:pt x="217" y="3"/>
                  </a:lnTo>
                  <a:lnTo>
                    <a:pt x="200" y="1"/>
                  </a:lnTo>
                  <a:lnTo>
                    <a:pt x="181" y="0"/>
                  </a:lnTo>
                  <a:lnTo>
                    <a:pt x="144" y="3"/>
                  </a:lnTo>
                  <a:lnTo>
                    <a:pt x="111" y="14"/>
                  </a:lnTo>
                  <a:lnTo>
                    <a:pt x="80" y="31"/>
                  </a:lnTo>
                  <a:lnTo>
                    <a:pt x="53" y="53"/>
                  </a:lnTo>
                  <a:lnTo>
                    <a:pt x="31" y="80"/>
                  </a:lnTo>
                  <a:lnTo>
                    <a:pt x="14" y="110"/>
                  </a:lnTo>
                  <a:lnTo>
                    <a:pt x="4" y="145"/>
                  </a:lnTo>
                  <a:lnTo>
                    <a:pt x="0" y="181"/>
                  </a:lnTo>
                  <a:lnTo>
                    <a:pt x="1" y="199"/>
                  </a:lnTo>
                  <a:lnTo>
                    <a:pt x="4" y="216"/>
                  </a:lnTo>
                  <a:lnTo>
                    <a:pt x="8" y="234"/>
                  </a:lnTo>
                  <a:lnTo>
                    <a:pt x="14" y="250"/>
                  </a:lnTo>
                  <a:lnTo>
                    <a:pt x="21" y="266"/>
                  </a:lnTo>
                  <a:lnTo>
                    <a:pt x="30" y="281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7" y="321"/>
                  </a:lnTo>
                  <a:lnTo>
                    <a:pt x="81" y="332"/>
                  </a:lnTo>
                  <a:lnTo>
                    <a:pt x="96" y="341"/>
                  </a:lnTo>
                  <a:lnTo>
                    <a:pt x="112" y="348"/>
                  </a:lnTo>
                  <a:lnTo>
                    <a:pt x="128" y="353"/>
                  </a:lnTo>
                  <a:lnTo>
                    <a:pt x="145" y="358"/>
                  </a:lnTo>
                  <a:lnTo>
                    <a:pt x="163" y="360"/>
                  </a:lnTo>
                  <a:lnTo>
                    <a:pt x="181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663" y="600"/>
              <a:ext cx="59" cy="60"/>
            </a:xfrm>
            <a:custGeom>
              <a:avLst/>
              <a:gdLst>
                <a:gd name="T0" fmla="*/ 0 w 175"/>
                <a:gd name="T1" fmla="*/ 3 h 175"/>
                <a:gd name="T2" fmla="*/ 0 w 175"/>
                <a:gd name="T3" fmla="*/ 3 h 175"/>
                <a:gd name="T4" fmla="*/ 0 w 175"/>
                <a:gd name="T5" fmla="*/ 2 h 175"/>
                <a:gd name="T6" fmla="*/ 1 w 175"/>
                <a:gd name="T7" fmla="*/ 1 h 175"/>
                <a:gd name="T8" fmla="*/ 1 w 175"/>
                <a:gd name="T9" fmla="*/ 1 h 175"/>
                <a:gd name="T10" fmla="*/ 1 w 175"/>
                <a:gd name="T11" fmla="*/ 1 h 175"/>
                <a:gd name="T12" fmla="*/ 1 w 175"/>
                <a:gd name="T13" fmla="*/ 1 h 175"/>
                <a:gd name="T14" fmla="*/ 2 w 175"/>
                <a:gd name="T15" fmla="*/ 0 h 175"/>
                <a:gd name="T16" fmla="*/ 2 w 175"/>
                <a:gd name="T17" fmla="*/ 0 h 175"/>
                <a:gd name="T18" fmla="*/ 2 w 175"/>
                <a:gd name="T19" fmla="*/ 0 h 175"/>
                <a:gd name="T20" fmla="*/ 3 w 175"/>
                <a:gd name="T21" fmla="*/ 0 h 175"/>
                <a:gd name="T22" fmla="*/ 3 w 175"/>
                <a:gd name="T23" fmla="*/ 0 h 175"/>
                <a:gd name="T24" fmla="*/ 3 w 175"/>
                <a:gd name="T25" fmla="*/ 0 h 175"/>
                <a:gd name="T26" fmla="*/ 4 w 175"/>
                <a:gd name="T27" fmla="*/ 0 h 175"/>
                <a:gd name="T28" fmla="*/ 4 w 175"/>
                <a:gd name="T29" fmla="*/ 0 h 175"/>
                <a:gd name="T30" fmla="*/ 4 w 175"/>
                <a:gd name="T31" fmla="*/ 0 h 175"/>
                <a:gd name="T32" fmla="*/ 5 w 175"/>
                <a:gd name="T33" fmla="*/ 0 h 175"/>
                <a:gd name="T34" fmla="*/ 5 w 175"/>
                <a:gd name="T35" fmla="*/ 0 h 175"/>
                <a:gd name="T36" fmla="*/ 5 w 175"/>
                <a:gd name="T37" fmla="*/ 1 h 175"/>
                <a:gd name="T38" fmla="*/ 5 w 175"/>
                <a:gd name="T39" fmla="*/ 1 h 175"/>
                <a:gd name="T40" fmla="*/ 6 w 175"/>
                <a:gd name="T41" fmla="*/ 1 h 175"/>
                <a:gd name="T42" fmla="*/ 6 w 175"/>
                <a:gd name="T43" fmla="*/ 1 h 175"/>
                <a:gd name="T44" fmla="*/ 6 w 175"/>
                <a:gd name="T45" fmla="*/ 2 h 175"/>
                <a:gd name="T46" fmla="*/ 7 w 175"/>
                <a:gd name="T47" fmla="*/ 3 h 175"/>
                <a:gd name="T48" fmla="*/ 7 w 175"/>
                <a:gd name="T49" fmla="*/ 3 h 175"/>
                <a:gd name="T50" fmla="*/ 7 w 175"/>
                <a:gd name="T51" fmla="*/ 4 h 175"/>
                <a:gd name="T52" fmla="*/ 6 w 175"/>
                <a:gd name="T53" fmla="*/ 5 h 175"/>
                <a:gd name="T54" fmla="*/ 6 w 175"/>
                <a:gd name="T55" fmla="*/ 5 h 175"/>
                <a:gd name="T56" fmla="*/ 6 w 175"/>
                <a:gd name="T57" fmla="*/ 6 h 175"/>
                <a:gd name="T58" fmla="*/ 5 w 175"/>
                <a:gd name="T59" fmla="*/ 7 h 175"/>
                <a:gd name="T60" fmla="*/ 5 w 175"/>
                <a:gd name="T61" fmla="*/ 7 h 175"/>
                <a:gd name="T62" fmla="*/ 4 w 175"/>
                <a:gd name="T63" fmla="*/ 7 h 175"/>
                <a:gd name="T64" fmla="*/ 3 w 175"/>
                <a:gd name="T65" fmla="*/ 7 h 175"/>
                <a:gd name="T66" fmla="*/ 3 w 175"/>
                <a:gd name="T67" fmla="*/ 7 h 175"/>
                <a:gd name="T68" fmla="*/ 3 w 175"/>
                <a:gd name="T69" fmla="*/ 7 h 175"/>
                <a:gd name="T70" fmla="*/ 2 w 175"/>
                <a:gd name="T71" fmla="*/ 7 h 175"/>
                <a:gd name="T72" fmla="*/ 2 w 175"/>
                <a:gd name="T73" fmla="*/ 7 h 175"/>
                <a:gd name="T74" fmla="*/ 2 w 175"/>
                <a:gd name="T75" fmla="*/ 7 h 175"/>
                <a:gd name="T76" fmla="*/ 1 w 175"/>
                <a:gd name="T77" fmla="*/ 7 h 175"/>
                <a:gd name="T78" fmla="*/ 1 w 175"/>
                <a:gd name="T79" fmla="*/ 6 h 175"/>
                <a:gd name="T80" fmla="*/ 1 w 175"/>
                <a:gd name="T81" fmla="*/ 6 h 175"/>
                <a:gd name="T82" fmla="*/ 1 w 175"/>
                <a:gd name="T83" fmla="*/ 5 h 175"/>
                <a:gd name="T84" fmla="*/ 0 w 175"/>
                <a:gd name="T85" fmla="*/ 5 h 175"/>
                <a:gd name="T86" fmla="*/ 0 w 175"/>
                <a:gd name="T87" fmla="*/ 4 h 175"/>
                <a:gd name="T88" fmla="*/ 0 w 175"/>
                <a:gd name="T89" fmla="*/ 3 h 1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5"/>
                <a:gd name="T136" fmla="*/ 0 h 175"/>
                <a:gd name="T137" fmla="*/ 175 w 175"/>
                <a:gd name="T138" fmla="*/ 175 h 1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5" h="175">
                  <a:moveTo>
                    <a:pt x="0" y="88"/>
                  </a:moveTo>
                  <a:lnTo>
                    <a:pt x="1" y="70"/>
                  </a:lnTo>
                  <a:lnTo>
                    <a:pt x="7" y="54"/>
                  </a:lnTo>
                  <a:lnTo>
                    <a:pt x="15" y="39"/>
                  </a:lnTo>
                  <a:lnTo>
                    <a:pt x="25" y="27"/>
                  </a:lnTo>
                  <a:lnTo>
                    <a:pt x="32" y="21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62" y="4"/>
                  </a:lnTo>
                  <a:lnTo>
                    <a:pt x="70" y="1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104" y="1"/>
                  </a:lnTo>
                  <a:lnTo>
                    <a:pt x="113" y="4"/>
                  </a:lnTo>
                  <a:lnTo>
                    <a:pt x="121" y="7"/>
                  </a:lnTo>
                  <a:lnTo>
                    <a:pt x="129" y="10"/>
                  </a:lnTo>
                  <a:lnTo>
                    <a:pt x="136" y="15"/>
                  </a:lnTo>
                  <a:lnTo>
                    <a:pt x="143" y="21"/>
                  </a:lnTo>
                  <a:lnTo>
                    <a:pt x="149" y="27"/>
                  </a:lnTo>
                  <a:lnTo>
                    <a:pt x="160" y="39"/>
                  </a:lnTo>
                  <a:lnTo>
                    <a:pt x="168" y="54"/>
                  </a:lnTo>
                  <a:lnTo>
                    <a:pt x="174" y="70"/>
                  </a:lnTo>
                  <a:lnTo>
                    <a:pt x="175" y="88"/>
                  </a:lnTo>
                  <a:lnTo>
                    <a:pt x="172" y="105"/>
                  </a:lnTo>
                  <a:lnTo>
                    <a:pt x="168" y="122"/>
                  </a:lnTo>
                  <a:lnTo>
                    <a:pt x="160" y="137"/>
                  </a:lnTo>
                  <a:lnTo>
                    <a:pt x="149" y="150"/>
                  </a:lnTo>
                  <a:lnTo>
                    <a:pt x="137" y="160"/>
                  </a:lnTo>
                  <a:lnTo>
                    <a:pt x="122" y="168"/>
                  </a:lnTo>
                  <a:lnTo>
                    <a:pt x="104" y="173"/>
                  </a:lnTo>
                  <a:lnTo>
                    <a:pt x="87" y="175"/>
                  </a:lnTo>
                  <a:lnTo>
                    <a:pt x="79" y="175"/>
                  </a:lnTo>
                  <a:lnTo>
                    <a:pt x="70" y="174"/>
                  </a:lnTo>
                  <a:lnTo>
                    <a:pt x="62" y="172"/>
                  </a:lnTo>
                  <a:lnTo>
                    <a:pt x="54" y="169"/>
                  </a:lnTo>
                  <a:lnTo>
                    <a:pt x="46" y="166"/>
                  </a:lnTo>
                  <a:lnTo>
                    <a:pt x="39" y="161"/>
                  </a:lnTo>
                  <a:lnTo>
                    <a:pt x="32" y="156"/>
                  </a:lnTo>
                  <a:lnTo>
                    <a:pt x="25" y="150"/>
                  </a:lnTo>
                  <a:lnTo>
                    <a:pt x="15" y="137"/>
                  </a:lnTo>
                  <a:lnTo>
                    <a:pt x="7" y="122"/>
                  </a:lnTo>
                  <a:lnTo>
                    <a:pt x="1" y="105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534" y="568"/>
              <a:ext cx="123" cy="123"/>
            </a:xfrm>
            <a:custGeom>
              <a:avLst/>
              <a:gdLst>
                <a:gd name="T0" fmla="*/ 7 w 362"/>
                <a:gd name="T1" fmla="*/ 14 h 361"/>
                <a:gd name="T2" fmla="*/ 8 w 362"/>
                <a:gd name="T3" fmla="*/ 14 h 361"/>
                <a:gd name="T4" fmla="*/ 8 w 362"/>
                <a:gd name="T5" fmla="*/ 14 h 361"/>
                <a:gd name="T6" fmla="*/ 9 w 362"/>
                <a:gd name="T7" fmla="*/ 14 h 361"/>
                <a:gd name="T8" fmla="*/ 10 w 362"/>
                <a:gd name="T9" fmla="*/ 14 h 361"/>
                <a:gd name="T10" fmla="*/ 11 w 362"/>
                <a:gd name="T11" fmla="*/ 14 h 361"/>
                <a:gd name="T12" fmla="*/ 11 w 362"/>
                <a:gd name="T13" fmla="*/ 13 h 361"/>
                <a:gd name="T14" fmla="*/ 12 w 362"/>
                <a:gd name="T15" fmla="*/ 13 h 361"/>
                <a:gd name="T16" fmla="*/ 12 w 362"/>
                <a:gd name="T17" fmla="*/ 12 h 361"/>
                <a:gd name="T18" fmla="*/ 13 w 362"/>
                <a:gd name="T19" fmla="*/ 12 h 361"/>
                <a:gd name="T20" fmla="*/ 13 w 362"/>
                <a:gd name="T21" fmla="*/ 11 h 361"/>
                <a:gd name="T22" fmla="*/ 13 w 362"/>
                <a:gd name="T23" fmla="*/ 11 h 361"/>
                <a:gd name="T24" fmla="*/ 14 w 362"/>
                <a:gd name="T25" fmla="*/ 10 h 361"/>
                <a:gd name="T26" fmla="*/ 14 w 362"/>
                <a:gd name="T27" fmla="*/ 9 h 361"/>
                <a:gd name="T28" fmla="*/ 14 w 362"/>
                <a:gd name="T29" fmla="*/ 9 h 361"/>
                <a:gd name="T30" fmla="*/ 14 w 362"/>
                <a:gd name="T31" fmla="*/ 8 h 361"/>
                <a:gd name="T32" fmla="*/ 14 w 362"/>
                <a:gd name="T33" fmla="*/ 7 h 361"/>
                <a:gd name="T34" fmla="*/ 14 w 362"/>
                <a:gd name="T35" fmla="*/ 6 h 361"/>
                <a:gd name="T36" fmla="*/ 14 w 362"/>
                <a:gd name="T37" fmla="*/ 6 h 361"/>
                <a:gd name="T38" fmla="*/ 14 w 362"/>
                <a:gd name="T39" fmla="*/ 5 h 361"/>
                <a:gd name="T40" fmla="*/ 14 w 362"/>
                <a:gd name="T41" fmla="*/ 4 h 361"/>
                <a:gd name="T42" fmla="*/ 13 w 362"/>
                <a:gd name="T43" fmla="*/ 4 h 361"/>
                <a:gd name="T44" fmla="*/ 13 w 362"/>
                <a:gd name="T45" fmla="*/ 3 h 361"/>
                <a:gd name="T46" fmla="*/ 13 w 362"/>
                <a:gd name="T47" fmla="*/ 3 h 361"/>
                <a:gd name="T48" fmla="*/ 12 w 362"/>
                <a:gd name="T49" fmla="*/ 2 h 361"/>
                <a:gd name="T50" fmla="*/ 12 w 362"/>
                <a:gd name="T51" fmla="*/ 2 h 361"/>
                <a:gd name="T52" fmla="*/ 11 w 362"/>
                <a:gd name="T53" fmla="*/ 1 h 361"/>
                <a:gd name="T54" fmla="*/ 11 w 362"/>
                <a:gd name="T55" fmla="*/ 1 h 361"/>
                <a:gd name="T56" fmla="*/ 10 w 362"/>
                <a:gd name="T57" fmla="*/ 1 h 361"/>
                <a:gd name="T58" fmla="*/ 9 w 362"/>
                <a:gd name="T59" fmla="*/ 0 h 361"/>
                <a:gd name="T60" fmla="*/ 8 w 362"/>
                <a:gd name="T61" fmla="*/ 0 h 361"/>
                <a:gd name="T62" fmla="*/ 8 w 362"/>
                <a:gd name="T63" fmla="*/ 0 h 361"/>
                <a:gd name="T64" fmla="*/ 7 w 362"/>
                <a:gd name="T65" fmla="*/ 0 h 361"/>
                <a:gd name="T66" fmla="*/ 6 w 362"/>
                <a:gd name="T67" fmla="*/ 0 h 361"/>
                <a:gd name="T68" fmla="*/ 4 w 362"/>
                <a:gd name="T69" fmla="*/ 1 h 361"/>
                <a:gd name="T70" fmla="*/ 3 w 362"/>
                <a:gd name="T71" fmla="*/ 1 h 361"/>
                <a:gd name="T72" fmla="*/ 2 w 362"/>
                <a:gd name="T73" fmla="*/ 2 h 361"/>
                <a:gd name="T74" fmla="*/ 1 w 362"/>
                <a:gd name="T75" fmla="*/ 3 h 361"/>
                <a:gd name="T76" fmla="*/ 1 w 362"/>
                <a:gd name="T77" fmla="*/ 4 h 361"/>
                <a:gd name="T78" fmla="*/ 0 w 362"/>
                <a:gd name="T79" fmla="*/ 6 h 361"/>
                <a:gd name="T80" fmla="*/ 0 w 362"/>
                <a:gd name="T81" fmla="*/ 7 h 361"/>
                <a:gd name="T82" fmla="*/ 0 w 362"/>
                <a:gd name="T83" fmla="*/ 8 h 361"/>
                <a:gd name="T84" fmla="*/ 0 w 362"/>
                <a:gd name="T85" fmla="*/ 9 h 361"/>
                <a:gd name="T86" fmla="*/ 0 w 362"/>
                <a:gd name="T87" fmla="*/ 9 h 361"/>
                <a:gd name="T88" fmla="*/ 1 w 362"/>
                <a:gd name="T89" fmla="*/ 10 h 361"/>
                <a:gd name="T90" fmla="*/ 1 w 362"/>
                <a:gd name="T91" fmla="*/ 11 h 361"/>
                <a:gd name="T92" fmla="*/ 1 w 362"/>
                <a:gd name="T93" fmla="*/ 11 h 361"/>
                <a:gd name="T94" fmla="*/ 2 w 362"/>
                <a:gd name="T95" fmla="*/ 12 h 361"/>
                <a:gd name="T96" fmla="*/ 2 w 362"/>
                <a:gd name="T97" fmla="*/ 12 h 361"/>
                <a:gd name="T98" fmla="*/ 3 w 362"/>
                <a:gd name="T99" fmla="*/ 13 h 361"/>
                <a:gd name="T100" fmla="*/ 3 w 362"/>
                <a:gd name="T101" fmla="*/ 13 h 361"/>
                <a:gd name="T102" fmla="*/ 4 w 362"/>
                <a:gd name="T103" fmla="*/ 14 h 361"/>
                <a:gd name="T104" fmla="*/ 4 w 362"/>
                <a:gd name="T105" fmla="*/ 14 h 361"/>
                <a:gd name="T106" fmla="*/ 5 w 362"/>
                <a:gd name="T107" fmla="*/ 14 h 361"/>
                <a:gd name="T108" fmla="*/ 6 w 362"/>
                <a:gd name="T109" fmla="*/ 14 h 361"/>
                <a:gd name="T110" fmla="*/ 6 w 362"/>
                <a:gd name="T111" fmla="*/ 14 h 361"/>
                <a:gd name="T112" fmla="*/ 7 w 362"/>
                <a:gd name="T113" fmla="*/ 14 h 3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361"/>
                <a:gd name="T173" fmla="*/ 362 w 362"/>
                <a:gd name="T174" fmla="*/ 361 h 3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361">
                  <a:moveTo>
                    <a:pt x="181" y="361"/>
                  </a:moveTo>
                  <a:lnTo>
                    <a:pt x="200" y="360"/>
                  </a:lnTo>
                  <a:lnTo>
                    <a:pt x="217" y="358"/>
                  </a:lnTo>
                  <a:lnTo>
                    <a:pt x="234" y="353"/>
                  </a:lnTo>
                  <a:lnTo>
                    <a:pt x="250" y="348"/>
                  </a:lnTo>
                  <a:lnTo>
                    <a:pt x="267" y="341"/>
                  </a:lnTo>
                  <a:lnTo>
                    <a:pt x="282" y="332"/>
                  </a:lnTo>
                  <a:lnTo>
                    <a:pt x="297" y="321"/>
                  </a:lnTo>
                  <a:lnTo>
                    <a:pt x="309" y="309"/>
                  </a:lnTo>
                  <a:lnTo>
                    <a:pt x="322" y="296"/>
                  </a:lnTo>
                  <a:lnTo>
                    <a:pt x="332" y="281"/>
                  </a:lnTo>
                  <a:lnTo>
                    <a:pt x="341" y="266"/>
                  </a:lnTo>
                  <a:lnTo>
                    <a:pt x="348" y="250"/>
                  </a:lnTo>
                  <a:lnTo>
                    <a:pt x="354" y="234"/>
                  </a:lnTo>
                  <a:lnTo>
                    <a:pt x="359" y="216"/>
                  </a:lnTo>
                  <a:lnTo>
                    <a:pt x="361" y="199"/>
                  </a:lnTo>
                  <a:lnTo>
                    <a:pt x="362" y="181"/>
                  </a:lnTo>
                  <a:lnTo>
                    <a:pt x="361" y="162"/>
                  </a:lnTo>
                  <a:lnTo>
                    <a:pt x="359" y="145"/>
                  </a:lnTo>
                  <a:lnTo>
                    <a:pt x="354" y="128"/>
                  </a:lnTo>
                  <a:lnTo>
                    <a:pt x="348" y="112"/>
                  </a:lnTo>
                  <a:lnTo>
                    <a:pt x="341" y="95"/>
                  </a:lnTo>
                  <a:lnTo>
                    <a:pt x="332" y="80"/>
                  </a:lnTo>
                  <a:lnTo>
                    <a:pt x="322" y="67"/>
                  </a:lnTo>
                  <a:lnTo>
                    <a:pt x="309" y="53"/>
                  </a:lnTo>
                  <a:lnTo>
                    <a:pt x="297" y="41"/>
                  </a:lnTo>
                  <a:lnTo>
                    <a:pt x="282" y="31"/>
                  </a:lnTo>
                  <a:lnTo>
                    <a:pt x="267" y="22"/>
                  </a:lnTo>
                  <a:lnTo>
                    <a:pt x="250" y="14"/>
                  </a:lnTo>
                  <a:lnTo>
                    <a:pt x="234" y="8"/>
                  </a:lnTo>
                  <a:lnTo>
                    <a:pt x="217" y="3"/>
                  </a:lnTo>
                  <a:lnTo>
                    <a:pt x="200" y="1"/>
                  </a:lnTo>
                  <a:lnTo>
                    <a:pt x="181" y="0"/>
                  </a:lnTo>
                  <a:lnTo>
                    <a:pt x="146" y="3"/>
                  </a:lnTo>
                  <a:lnTo>
                    <a:pt x="111" y="14"/>
                  </a:lnTo>
                  <a:lnTo>
                    <a:pt x="81" y="31"/>
                  </a:lnTo>
                  <a:lnTo>
                    <a:pt x="53" y="53"/>
                  </a:lnTo>
                  <a:lnTo>
                    <a:pt x="32" y="80"/>
                  </a:lnTo>
                  <a:lnTo>
                    <a:pt x="14" y="110"/>
                  </a:lnTo>
                  <a:lnTo>
                    <a:pt x="4" y="145"/>
                  </a:lnTo>
                  <a:lnTo>
                    <a:pt x="0" y="181"/>
                  </a:lnTo>
                  <a:lnTo>
                    <a:pt x="2" y="199"/>
                  </a:lnTo>
                  <a:lnTo>
                    <a:pt x="4" y="216"/>
                  </a:lnTo>
                  <a:lnTo>
                    <a:pt x="9" y="234"/>
                  </a:lnTo>
                  <a:lnTo>
                    <a:pt x="14" y="250"/>
                  </a:lnTo>
                  <a:lnTo>
                    <a:pt x="21" y="266"/>
                  </a:lnTo>
                  <a:lnTo>
                    <a:pt x="30" y="281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7" y="321"/>
                  </a:lnTo>
                  <a:lnTo>
                    <a:pt x="81" y="332"/>
                  </a:lnTo>
                  <a:lnTo>
                    <a:pt x="96" y="341"/>
                  </a:lnTo>
                  <a:lnTo>
                    <a:pt x="112" y="348"/>
                  </a:lnTo>
                  <a:lnTo>
                    <a:pt x="128" y="353"/>
                  </a:lnTo>
                  <a:lnTo>
                    <a:pt x="146" y="358"/>
                  </a:lnTo>
                  <a:lnTo>
                    <a:pt x="163" y="360"/>
                  </a:lnTo>
                  <a:lnTo>
                    <a:pt x="181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AutoShape 22"/>
            <p:cNvSpPr>
              <a:spLocks noChangeArrowheads="1"/>
            </p:cNvSpPr>
            <p:nvPr/>
          </p:nvSpPr>
          <p:spPr bwMode="auto">
            <a:xfrm>
              <a:off x="565" y="600"/>
              <a:ext cx="60" cy="60"/>
            </a:xfrm>
            <a:custGeom>
              <a:avLst/>
              <a:gdLst>
                <a:gd name="T0" fmla="*/ 0 w 175"/>
                <a:gd name="T1" fmla="*/ 3 h 175"/>
                <a:gd name="T2" fmla="*/ 0 w 175"/>
                <a:gd name="T3" fmla="*/ 3 h 175"/>
                <a:gd name="T4" fmla="*/ 0 w 175"/>
                <a:gd name="T5" fmla="*/ 2 h 175"/>
                <a:gd name="T6" fmla="*/ 1 w 175"/>
                <a:gd name="T7" fmla="*/ 1 h 175"/>
                <a:gd name="T8" fmla="*/ 1 w 175"/>
                <a:gd name="T9" fmla="*/ 1 h 175"/>
                <a:gd name="T10" fmla="*/ 1 w 175"/>
                <a:gd name="T11" fmla="*/ 1 h 175"/>
                <a:gd name="T12" fmla="*/ 1 w 175"/>
                <a:gd name="T13" fmla="*/ 1 h 175"/>
                <a:gd name="T14" fmla="*/ 2 w 175"/>
                <a:gd name="T15" fmla="*/ 0 h 175"/>
                <a:gd name="T16" fmla="*/ 2 w 175"/>
                <a:gd name="T17" fmla="*/ 0 h 175"/>
                <a:gd name="T18" fmla="*/ 2 w 175"/>
                <a:gd name="T19" fmla="*/ 0 h 175"/>
                <a:gd name="T20" fmla="*/ 3 w 175"/>
                <a:gd name="T21" fmla="*/ 0 h 175"/>
                <a:gd name="T22" fmla="*/ 3 w 175"/>
                <a:gd name="T23" fmla="*/ 0 h 175"/>
                <a:gd name="T24" fmla="*/ 3 w 175"/>
                <a:gd name="T25" fmla="*/ 0 h 175"/>
                <a:gd name="T26" fmla="*/ 4 w 175"/>
                <a:gd name="T27" fmla="*/ 0 h 175"/>
                <a:gd name="T28" fmla="*/ 4 w 175"/>
                <a:gd name="T29" fmla="*/ 0 h 175"/>
                <a:gd name="T30" fmla="*/ 4 w 175"/>
                <a:gd name="T31" fmla="*/ 0 h 175"/>
                <a:gd name="T32" fmla="*/ 5 w 175"/>
                <a:gd name="T33" fmla="*/ 0 h 175"/>
                <a:gd name="T34" fmla="*/ 5 w 175"/>
                <a:gd name="T35" fmla="*/ 0 h 175"/>
                <a:gd name="T36" fmla="*/ 5 w 175"/>
                <a:gd name="T37" fmla="*/ 1 h 175"/>
                <a:gd name="T38" fmla="*/ 6 w 175"/>
                <a:gd name="T39" fmla="*/ 1 h 175"/>
                <a:gd name="T40" fmla="*/ 6 w 175"/>
                <a:gd name="T41" fmla="*/ 1 h 175"/>
                <a:gd name="T42" fmla="*/ 7 w 175"/>
                <a:gd name="T43" fmla="*/ 1 h 175"/>
                <a:gd name="T44" fmla="*/ 7 w 175"/>
                <a:gd name="T45" fmla="*/ 2 h 175"/>
                <a:gd name="T46" fmla="*/ 7 w 175"/>
                <a:gd name="T47" fmla="*/ 3 h 175"/>
                <a:gd name="T48" fmla="*/ 7 w 175"/>
                <a:gd name="T49" fmla="*/ 3 h 175"/>
                <a:gd name="T50" fmla="*/ 7 w 175"/>
                <a:gd name="T51" fmla="*/ 4 h 175"/>
                <a:gd name="T52" fmla="*/ 7 w 175"/>
                <a:gd name="T53" fmla="*/ 5 h 175"/>
                <a:gd name="T54" fmla="*/ 7 w 175"/>
                <a:gd name="T55" fmla="*/ 5 h 175"/>
                <a:gd name="T56" fmla="*/ 6 w 175"/>
                <a:gd name="T57" fmla="*/ 6 h 175"/>
                <a:gd name="T58" fmla="*/ 5 w 175"/>
                <a:gd name="T59" fmla="*/ 7 h 175"/>
                <a:gd name="T60" fmla="*/ 5 w 175"/>
                <a:gd name="T61" fmla="*/ 7 h 175"/>
                <a:gd name="T62" fmla="*/ 4 w 175"/>
                <a:gd name="T63" fmla="*/ 7 h 175"/>
                <a:gd name="T64" fmla="*/ 3 w 175"/>
                <a:gd name="T65" fmla="*/ 7 h 175"/>
                <a:gd name="T66" fmla="*/ 3 w 175"/>
                <a:gd name="T67" fmla="*/ 7 h 175"/>
                <a:gd name="T68" fmla="*/ 3 w 175"/>
                <a:gd name="T69" fmla="*/ 7 h 175"/>
                <a:gd name="T70" fmla="*/ 2 w 175"/>
                <a:gd name="T71" fmla="*/ 7 h 175"/>
                <a:gd name="T72" fmla="*/ 2 w 175"/>
                <a:gd name="T73" fmla="*/ 7 h 175"/>
                <a:gd name="T74" fmla="*/ 2 w 175"/>
                <a:gd name="T75" fmla="*/ 7 h 175"/>
                <a:gd name="T76" fmla="*/ 1 w 175"/>
                <a:gd name="T77" fmla="*/ 7 h 175"/>
                <a:gd name="T78" fmla="*/ 1 w 175"/>
                <a:gd name="T79" fmla="*/ 6 h 175"/>
                <a:gd name="T80" fmla="*/ 1 w 175"/>
                <a:gd name="T81" fmla="*/ 6 h 175"/>
                <a:gd name="T82" fmla="*/ 1 w 175"/>
                <a:gd name="T83" fmla="*/ 5 h 175"/>
                <a:gd name="T84" fmla="*/ 0 w 175"/>
                <a:gd name="T85" fmla="*/ 5 h 175"/>
                <a:gd name="T86" fmla="*/ 0 w 175"/>
                <a:gd name="T87" fmla="*/ 4 h 175"/>
                <a:gd name="T88" fmla="*/ 0 w 175"/>
                <a:gd name="T89" fmla="*/ 3 h 1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5"/>
                <a:gd name="T136" fmla="*/ 0 h 175"/>
                <a:gd name="T137" fmla="*/ 175 w 175"/>
                <a:gd name="T138" fmla="*/ 175 h 1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5" h="175">
                  <a:moveTo>
                    <a:pt x="0" y="88"/>
                  </a:moveTo>
                  <a:lnTo>
                    <a:pt x="1" y="70"/>
                  </a:lnTo>
                  <a:lnTo>
                    <a:pt x="7" y="54"/>
                  </a:lnTo>
                  <a:lnTo>
                    <a:pt x="15" y="39"/>
                  </a:lnTo>
                  <a:lnTo>
                    <a:pt x="25" y="27"/>
                  </a:lnTo>
                  <a:lnTo>
                    <a:pt x="32" y="21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62" y="4"/>
                  </a:lnTo>
                  <a:lnTo>
                    <a:pt x="70" y="1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105" y="1"/>
                  </a:lnTo>
                  <a:lnTo>
                    <a:pt x="113" y="4"/>
                  </a:lnTo>
                  <a:lnTo>
                    <a:pt x="121" y="7"/>
                  </a:lnTo>
                  <a:lnTo>
                    <a:pt x="129" y="10"/>
                  </a:lnTo>
                  <a:lnTo>
                    <a:pt x="136" y="15"/>
                  </a:lnTo>
                  <a:lnTo>
                    <a:pt x="143" y="21"/>
                  </a:lnTo>
                  <a:lnTo>
                    <a:pt x="150" y="27"/>
                  </a:lnTo>
                  <a:lnTo>
                    <a:pt x="160" y="39"/>
                  </a:lnTo>
                  <a:lnTo>
                    <a:pt x="168" y="54"/>
                  </a:lnTo>
                  <a:lnTo>
                    <a:pt x="174" y="70"/>
                  </a:lnTo>
                  <a:lnTo>
                    <a:pt x="175" y="88"/>
                  </a:lnTo>
                  <a:lnTo>
                    <a:pt x="173" y="105"/>
                  </a:lnTo>
                  <a:lnTo>
                    <a:pt x="168" y="122"/>
                  </a:lnTo>
                  <a:lnTo>
                    <a:pt x="160" y="137"/>
                  </a:lnTo>
                  <a:lnTo>
                    <a:pt x="150" y="150"/>
                  </a:lnTo>
                  <a:lnTo>
                    <a:pt x="137" y="160"/>
                  </a:lnTo>
                  <a:lnTo>
                    <a:pt x="122" y="168"/>
                  </a:lnTo>
                  <a:lnTo>
                    <a:pt x="105" y="173"/>
                  </a:lnTo>
                  <a:lnTo>
                    <a:pt x="87" y="175"/>
                  </a:lnTo>
                  <a:lnTo>
                    <a:pt x="79" y="175"/>
                  </a:lnTo>
                  <a:lnTo>
                    <a:pt x="70" y="174"/>
                  </a:lnTo>
                  <a:lnTo>
                    <a:pt x="62" y="172"/>
                  </a:lnTo>
                  <a:lnTo>
                    <a:pt x="54" y="169"/>
                  </a:lnTo>
                  <a:lnTo>
                    <a:pt x="46" y="166"/>
                  </a:lnTo>
                  <a:lnTo>
                    <a:pt x="39" y="161"/>
                  </a:lnTo>
                  <a:lnTo>
                    <a:pt x="32" y="156"/>
                  </a:lnTo>
                  <a:lnTo>
                    <a:pt x="25" y="150"/>
                  </a:lnTo>
                  <a:lnTo>
                    <a:pt x="15" y="137"/>
                  </a:lnTo>
                  <a:lnTo>
                    <a:pt x="7" y="122"/>
                  </a:lnTo>
                  <a:lnTo>
                    <a:pt x="1" y="105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AutoShape 23"/>
            <p:cNvSpPr>
              <a:spLocks noChangeArrowheads="1"/>
            </p:cNvSpPr>
            <p:nvPr/>
          </p:nvSpPr>
          <p:spPr bwMode="auto">
            <a:xfrm>
              <a:off x="684" y="622"/>
              <a:ext cx="16" cy="16"/>
            </a:xfrm>
            <a:custGeom>
              <a:avLst/>
              <a:gdLst>
                <a:gd name="T0" fmla="*/ 1 w 48"/>
                <a:gd name="T1" fmla="*/ 2 h 47"/>
                <a:gd name="T2" fmla="*/ 1 w 48"/>
                <a:gd name="T3" fmla="*/ 2 h 47"/>
                <a:gd name="T4" fmla="*/ 2 w 48"/>
                <a:gd name="T5" fmla="*/ 2 h 47"/>
                <a:gd name="T6" fmla="*/ 2 w 48"/>
                <a:gd name="T7" fmla="*/ 1 h 47"/>
                <a:gd name="T8" fmla="*/ 2 w 48"/>
                <a:gd name="T9" fmla="*/ 1 h 47"/>
                <a:gd name="T10" fmla="*/ 2 w 48"/>
                <a:gd name="T11" fmla="*/ 0 h 47"/>
                <a:gd name="T12" fmla="*/ 2 w 48"/>
                <a:gd name="T13" fmla="*/ 0 h 47"/>
                <a:gd name="T14" fmla="*/ 1 w 48"/>
                <a:gd name="T15" fmla="*/ 0 h 47"/>
                <a:gd name="T16" fmla="*/ 1 w 48"/>
                <a:gd name="T17" fmla="*/ 0 h 47"/>
                <a:gd name="T18" fmla="*/ 1 w 48"/>
                <a:gd name="T19" fmla="*/ 0 h 47"/>
                <a:gd name="T20" fmla="*/ 0 w 48"/>
                <a:gd name="T21" fmla="*/ 0 h 47"/>
                <a:gd name="T22" fmla="*/ 0 w 48"/>
                <a:gd name="T23" fmla="*/ 0 h 47"/>
                <a:gd name="T24" fmla="*/ 0 w 48"/>
                <a:gd name="T25" fmla="*/ 1 h 47"/>
                <a:gd name="T26" fmla="*/ 0 w 48"/>
                <a:gd name="T27" fmla="*/ 1 h 47"/>
                <a:gd name="T28" fmla="*/ 0 w 48"/>
                <a:gd name="T29" fmla="*/ 2 h 47"/>
                <a:gd name="T30" fmla="*/ 1 w 48"/>
                <a:gd name="T31" fmla="*/ 2 h 47"/>
                <a:gd name="T32" fmla="*/ 1 w 48"/>
                <a:gd name="T33" fmla="*/ 2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7"/>
                <a:gd name="T53" fmla="*/ 48 w 48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7">
                  <a:moveTo>
                    <a:pt x="24" y="47"/>
                  </a:moveTo>
                  <a:lnTo>
                    <a:pt x="33" y="45"/>
                  </a:lnTo>
                  <a:lnTo>
                    <a:pt x="41" y="40"/>
                  </a:lnTo>
                  <a:lnTo>
                    <a:pt x="46" y="32"/>
                  </a:lnTo>
                  <a:lnTo>
                    <a:pt x="48" y="23"/>
                  </a:lnTo>
                  <a:lnTo>
                    <a:pt x="46" y="13"/>
                  </a:lnTo>
                  <a:lnTo>
                    <a:pt x="41" y="7"/>
                  </a:lnTo>
                  <a:lnTo>
                    <a:pt x="33" y="2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40"/>
                  </a:lnTo>
                  <a:lnTo>
                    <a:pt x="15" y="45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AutoShape 24"/>
            <p:cNvSpPr>
              <a:spLocks noChangeArrowheads="1"/>
            </p:cNvSpPr>
            <p:nvPr/>
          </p:nvSpPr>
          <p:spPr bwMode="auto">
            <a:xfrm>
              <a:off x="587" y="622"/>
              <a:ext cx="16" cy="16"/>
            </a:xfrm>
            <a:custGeom>
              <a:avLst/>
              <a:gdLst>
                <a:gd name="T0" fmla="*/ 1 w 49"/>
                <a:gd name="T1" fmla="*/ 2 h 47"/>
                <a:gd name="T2" fmla="*/ 1 w 49"/>
                <a:gd name="T3" fmla="*/ 2 h 47"/>
                <a:gd name="T4" fmla="*/ 2 w 49"/>
                <a:gd name="T5" fmla="*/ 2 h 47"/>
                <a:gd name="T6" fmla="*/ 2 w 49"/>
                <a:gd name="T7" fmla="*/ 1 h 47"/>
                <a:gd name="T8" fmla="*/ 2 w 49"/>
                <a:gd name="T9" fmla="*/ 1 h 47"/>
                <a:gd name="T10" fmla="*/ 2 w 49"/>
                <a:gd name="T11" fmla="*/ 0 h 47"/>
                <a:gd name="T12" fmla="*/ 2 w 49"/>
                <a:gd name="T13" fmla="*/ 0 h 47"/>
                <a:gd name="T14" fmla="*/ 1 w 49"/>
                <a:gd name="T15" fmla="*/ 0 h 47"/>
                <a:gd name="T16" fmla="*/ 1 w 49"/>
                <a:gd name="T17" fmla="*/ 0 h 47"/>
                <a:gd name="T18" fmla="*/ 1 w 49"/>
                <a:gd name="T19" fmla="*/ 0 h 47"/>
                <a:gd name="T20" fmla="*/ 0 w 49"/>
                <a:gd name="T21" fmla="*/ 0 h 47"/>
                <a:gd name="T22" fmla="*/ 0 w 49"/>
                <a:gd name="T23" fmla="*/ 0 h 47"/>
                <a:gd name="T24" fmla="*/ 0 w 49"/>
                <a:gd name="T25" fmla="*/ 1 h 47"/>
                <a:gd name="T26" fmla="*/ 0 w 49"/>
                <a:gd name="T27" fmla="*/ 1 h 47"/>
                <a:gd name="T28" fmla="*/ 0 w 49"/>
                <a:gd name="T29" fmla="*/ 2 h 47"/>
                <a:gd name="T30" fmla="*/ 1 w 49"/>
                <a:gd name="T31" fmla="*/ 2 h 47"/>
                <a:gd name="T32" fmla="*/ 1 w 49"/>
                <a:gd name="T33" fmla="*/ 2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7"/>
                <a:gd name="T53" fmla="*/ 49 w 49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7">
                  <a:moveTo>
                    <a:pt x="24" y="47"/>
                  </a:moveTo>
                  <a:lnTo>
                    <a:pt x="34" y="45"/>
                  </a:lnTo>
                  <a:lnTo>
                    <a:pt x="42" y="40"/>
                  </a:lnTo>
                  <a:lnTo>
                    <a:pt x="46" y="32"/>
                  </a:lnTo>
                  <a:lnTo>
                    <a:pt x="49" y="23"/>
                  </a:lnTo>
                  <a:lnTo>
                    <a:pt x="46" y="13"/>
                  </a:lnTo>
                  <a:lnTo>
                    <a:pt x="42" y="7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40"/>
                  </a:lnTo>
                  <a:lnTo>
                    <a:pt x="15" y="45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3" name="Схема 2"/>
          <p:cNvGraphicFramePr/>
          <p:nvPr>
            <p:extLst/>
          </p:nvPr>
        </p:nvGraphicFramePr>
        <p:xfrm>
          <a:off x="1524000" y="928670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" name="Shape 257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0" y="5390850"/>
            <a:ext cx="1073900" cy="14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253"/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0" y="970670"/>
            <a:ext cx="2138289" cy="1877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14706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1524000" y="6643710"/>
            <a:ext cx="9144000" cy="2600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prstClr val="white"/>
                </a:solidFill>
              </a:rPr>
              <a:t>ЧТО МЕНЯЕТ СТАНДАРТ?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167966" y="6643710"/>
            <a:ext cx="223200" cy="223200"/>
          </a:xfrm>
          <a:prstGeom prst="rect">
            <a:avLst/>
          </a:prstGeom>
          <a:solidFill>
            <a:srgbClr val="469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dirty="0">
                <a:solidFill>
                  <a:prstClr val="white"/>
                </a:solidFill>
              </a:rPr>
              <a:t>1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209672693"/>
              </p:ext>
            </p:extLst>
          </p:nvPr>
        </p:nvGraphicFramePr>
        <p:xfrm>
          <a:off x="1616076" y="980729"/>
          <a:ext cx="8775091" cy="534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2"/>
          <p:cNvGrpSpPr>
            <a:grpSpLocks/>
          </p:cNvGrpSpPr>
          <p:nvPr/>
        </p:nvGrpSpPr>
        <p:grpSpPr bwMode="auto">
          <a:xfrm flipH="1">
            <a:off x="9795697" y="5343349"/>
            <a:ext cx="744538" cy="1222375"/>
            <a:chOff x="340" y="119"/>
            <a:chExt cx="469" cy="770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340" y="119"/>
              <a:ext cx="470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340" y="185"/>
              <a:ext cx="340" cy="340"/>
            </a:xfrm>
            <a:custGeom>
              <a:avLst/>
              <a:gdLst>
                <a:gd name="T0" fmla="*/ 22 w 1001"/>
                <a:gd name="T1" fmla="*/ 0 h 1002"/>
                <a:gd name="T2" fmla="*/ 25 w 1001"/>
                <a:gd name="T3" fmla="*/ 1 h 1002"/>
                <a:gd name="T4" fmla="*/ 29 w 1001"/>
                <a:gd name="T5" fmla="*/ 2 h 1002"/>
                <a:gd name="T6" fmla="*/ 32 w 1001"/>
                <a:gd name="T7" fmla="*/ 4 h 1002"/>
                <a:gd name="T8" fmla="*/ 35 w 1001"/>
                <a:gd name="T9" fmla="*/ 7 h 1002"/>
                <a:gd name="T10" fmla="*/ 37 w 1001"/>
                <a:gd name="T11" fmla="*/ 10 h 1002"/>
                <a:gd name="T12" fmla="*/ 38 w 1001"/>
                <a:gd name="T13" fmla="*/ 14 h 1002"/>
                <a:gd name="T14" fmla="*/ 39 w 1001"/>
                <a:gd name="T15" fmla="*/ 18 h 1002"/>
                <a:gd name="T16" fmla="*/ 39 w 1001"/>
                <a:gd name="T17" fmla="*/ 21 h 1002"/>
                <a:gd name="T18" fmla="*/ 38 w 1001"/>
                <a:gd name="T19" fmla="*/ 25 h 1002"/>
                <a:gd name="T20" fmla="*/ 37 w 1001"/>
                <a:gd name="T21" fmla="*/ 29 h 1002"/>
                <a:gd name="T22" fmla="*/ 35 w 1001"/>
                <a:gd name="T23" fmla="*/ 32 h 1002"/>
                <a:gd name="T24" fmla="*/ 32 w 1001"/>
                <a:gd name="T25" fmla="*/ 35 h 1002"/>
                <a:gd name="T26" fmla="*/ 29 w 1001"/>
                <a:gd name="T27" fmla="*/ 37 h 1002"/>
                <a:gd name="T28" fmla="*/ 25 w 1001"/>
                <a:gd name="T29" fmla="*/ 38 h 1002"/>
                <a:gd name="T30" fmla="*/ 22 w 1001"/>
                <a:gd name="T31" fmla="*/ 39 h 1002"/>
                <a:gd name="T32" fmla="*/ 18 w 1001"/>
                <a:gd name="T33" fmla="*/ 39 h 1002"/>
                <a:gd name="T34" fmla="*/ 14 w 1001"/>
                <a:gd name="T35" fmla="*/ 38 h 1002"/>
                <a:gd name="T36" fmla="*/ 10 w 1001"/>
                <a:gd name="T37" fmla="*/ 37 h 1002"/>
                <a:gd name="T38" fmla="*/ 7 w 1001"/>
                <a:gd name="T39" fmla="*/ 35 h 1002"/>
                <a:gd name="T40" fmla="*/ 4 w 1001"/>
                <a:gd name="T41" fmla="*/ 32 h 1002"/>
                <a:gd name="T42" fmla="*/ 2 w 1001"/>
                <a:gd name="T43" fmla="*/ 29 h 1002"/>
                <a:gd name="T44" fmla="*/ 1 w 1001"/>
                <a:gd name="T45" fmla="*/ 25 h 1002"/>
                <a:gd name="T46" fmla="*/ 0 w 1001"/>
                <a:gd name="T47" fmla="*/ 21 h 1002"/>
                <a:gd name="T48" fmla="*/ 0 w 1001"/>
                <a:gd name="T49" fmla="*/ 18 h 1002"/>
                <a:gd name="T50" fmla="*/ 1 w 1001"/>
                <a:gd name="T51" fmla="*/ 14 h 1002"/>
                <a:gd name="T52" fmla="*/ 2 w 1001"/>
                <a:gd name="T53" fmla="*/ 10 h 1002"/>
                <a:gd name="T54" fmla="*/ 4 w 1001"/>
                <a:gd name="T55" fmla="*/ 7 h 1002"/>
                <a:gd name="T56" fmla="*/ 7 w 1001"/>
                <a:gd name="T57" fmla="*/ 4 h 1002"/>
                <a:gd name="T58" fmla="*/ 10 w 1001"/>
                <a:gd name="T59" fmla="*/ 2 h 1002"/>
                <a:gd name="T60" fmla="*/ 14 w 1001"/>
                <a:gd name="T61" fmla="*/ 1 h 1002"/>
                <a:gd name="T62" fmla="*/ 18 w 1001"/>
                <a:gd name="T63" fmla="*/ 0 h 10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01"/>
                <a:gd name="T97" fmla="*/ 0 h 1002"/>
                <a:gd name="T98" fmla="*/ 1001 w 1001"/>
                <a:gd name="T99" fmla="*/ 1002 h 10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01" h="1002">
                  <a:moveTo>
                    <a:pt x="500" y="0"/>
                  </a:moveTo>
                  <a:lnTo>
                    <a:pt x="551" y="2"/>
                  </a:lnTo>
                  <a:lnTo>
                    <a:pt x="601" y="10"/>
                  </a:lnTo>
                  <a:lnTo>
                    <a:pt x="649" y="23"/>
                  </a:lnTo>
                  <a:lnTo>
                    <a:pt x="695" y="39"/>
                  </a:lnTo>
                  <a:lnTo>
                    <a:pt x="739" y="61"/>
                  </a:lnTo>
                  <a:lnTo>
                    <a:pt x="780" y="85"/>
                  </a:lnTo>
                  <a:lnTo>
                    <a:pt x="819" y="114"/>
                  </a:lnTo>
                  <a:lnTo>
                    <a:pt x="855" y="146"/>
                  </a:lnTo>
                  <a:lnTo>
                    <a:pt x="887" y="182"/>
                  </a:lnTo>
                  <a:lnTo>
                    <a:pt x="916" y="221"/>
                  </a:lnTo>
                  <a:lnTo>
                    <a:pt x="940" y="262"/>
                  </a:lnTo>
                  <a:lnTo>
                    <a:pt x="962" y="306"/>
                  </a:lnTo>
                  <a:lnTo>
                    <a:pt x="978" y="352"/>
                  </a:lnTo>
                  <a:lnTo>
                    <a:pt x="991" y="400"/>
                  </a:lnTo>
                  <a:lnTo>
                    <a:pt x="999" y="450"/>
                  </a:lnTo>
                  <a:lnTo>
                    <a:pt x="1001" y="501"/>
                  </a:lnTo>
                  <a:lnTo>
                    <a:pt x="999" y="552"/>
                  </a:lnTo>
                  <a:lnTo>
                    <a:pt x="991" y="602"/>
                  </a:lnTo>
                  <a:lnTo>
                    <a:pt x="978" y="650"/>
                  </a:lnTo>
                  <a:lnTo>
                    <a:pt x="962" y="696"/>
                  </a:lnTo>
                  <a:lnTo>
                    <a:pt x="940" y="739"/>
                  </a:lnTo>
                  <a:lnTo>
                    <a:pt x="916" y="781"/>
                  </a:lnTo>
                  <a:lnTo>
                    <a:pt x="887" y="820"/>
                  </a:lnTo>
                  <a:lnTo>
                    <a:pt x="855" y="855"/>
                  </a:lnTo>
                  <a:lnTo>
                    <a:pt x="819" y="888"/>
                  </a:lnTo>
                  <a:lnTo>
                    <a:pt x="780" y="917"/>
                  </a:lnTo>
                  <a:lnTo>
                    <a:pt x="739" y="941"/>
                  </a:lnTo>
                  <a:lnTo>
                    <a:pt x="695" y="963"/>
                  </a:lnTo>
                  <a:lnTo>
                    <a:pt x="649" y="979"/>
                  </a:lnTo>
                  <a:lnTo>
                    <a:pt x="601" y="992"/>
                  </a:lnTo>
                  <a:lnTo>
                    <a:pt x="551" y="1000"/>
                  </a:lnTo>
                  <a:lnTo>
                    <a:pt x="500" y="1002"/>
                  </a:lnTo>
                  <a:lnTo>
                    <a:pt x="449" y="1000"/>
                  </a:lnTo>
                  <a:lnTo>
                    <a:pt x="399" y="992"/>
                  </a:lnTo>
                  <a:lnTo>
                    <a:pt x="351" y="979"/>
                  </a:lnTo>
                  <a:lnTo>
                    <a:pt x="305" y="963"/>
                  </a:lnTo>
                  <a:lnTo>
                    <a:pt x="262" y="941"/>
                  </a:lnTo>
                  <a:lnTo>
                    <a:pt x="220" y="917"/>
                  </a:lnTo>
                  <a:lnTo>
                    <a:pt x="182" y="888"/>
                  </a:lnTo>
                  <a:lnTo>
                    <a:pt x="146" y="855"/>
                  </a:lnTo>
                  <a:lnTo>
                    <a:pt x="114" y="820"/>
                  </a:lnTo>
                  <a:lnTo>
                    <a:pt x="85" y="781"/>
                  </a:lnTo>
                  <a:lnTo>
                    <a:pt x="60" y="739"/>
                  </a:lnTo>
                  <a:lnTo>
                    <a:pt x="39" y="696"/>
                  </a:lnTo>
                  <a:lnTo>
                    <a:pt x="22" y="650"/>
                  </a:lnTo>
                  <a:lnTo>
                    <a:pt x="10" y="602"/>
                  </a:lnTo>
                  <a:lnTo>
                    <a:pt x="2" y="552"/>
                  </a:lnTo>
                  <a:lnTo>
                    <a:pt x="0" y="501"/>
                  </a:lnTo>
                  <a:lnTo>
                    <a:pt x="2" y="450"/>
                  </a:lnTo>
                  <a:lnTo>
                    <a:pt x="10" y="400"/>
                  </a:lnTo>
                  <a:lnTo>
                    <a:pt x="22" y="352"/>
                  </a:lnTo>
                  <a:lnTo>
                    <a:pt x="39" y="306"/>
                  </a:lnTo>
                  <a:lnTo>
                    <a:pt x="60" y="262"/>
                  </a:lnTo>
                  <a:lnTo>
                    <a:pt x="85" y="221"/>
                  </a:lnTo>
                  <a:lnTo>
                    <a:pt x="114" y="182"/>
                  </a:lnTo>
                  <a:lnTo>
                    <a:pt x="146" y="146"/>
                  </a:lnTo>
                  <a:lnTo>
                    <a:pt x="182" y="114"/>
                  </a:lnTo>
                  <a:lnTo>
                    <a:pt x="220" y="85"/>
                  </a:lnTo>
                  <a:lnTo>
                    <a:pt x="262" y="61"/>
                  </a:lnTo>
                  <a:lnTo>
                    <a:pt x="305" y="39"/>
                  </a:lnTo>
                  <a:lnTo>
                    <a:pt x="351" y="23"/>
                  </a:lnTo>
                  <a:lnTo>
                    <a:pt x="399" y="10"/>
                  </a:lnTo>
                  <a:lnTo>
                    <a:pt x="449" y="2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70" y="551"/>
              <a:ext cx="340" cy="339"/>
            </a:xfrm>
            <a:custGeom>
              <a:avLst/>
              <a:gdLst>
                <a:gd name="T0" fmla="*/ 21 w 1002"/>
                <a:gd name="T1" fmla="*/ 0 h 1000"/>
                <a:gd name="T2" fmla="*/ 25 w 1002"/>
                <a:gd name="T3" fmla="*/ 1 h 1000"/>
                <a:gd name="T4" fmla="*/ 29 w 1002"/>
                <a:gd name="T5" fmla="*/ 2 h 1000"/>
                <a:gd name="T6" fmla="*/ 32 w 1002"/>
                <a:gd name="T7" fmla="*/ 4 h 1000"/>
                <a:gd name="T8" fmla="*/ 35 w 1002"/>
                <a:gd name="T9" fmla="*/ 7 h 1000"/>
                <a:gd name="T10" fmla="*/ 37 w 1002"/>
                <a:gd name="T11" fmla="*/ 10 h 1000"/>
                <a:gd name="T12" fmla="*/ 38 w 1002"/>
                <a:gd name="T13" fmla="*/ 14 h 1000"/>
                <a:gd name="T14" fmla="*/ 39 w 1002"/>
                <a:gd name="T15" fmla="*/ 18 h 1000"/>
                <a:gd name="T16" fmla="*/ 39 w 1002"/>
                <a:gd name="T17" fmla="*/ 21 h 1000"/>
                <a:gd name="T18" fmla="*/ 38 w 1002"/>
                <a:gd name="T19" fmla="*/ 25 h 1000"/>
                <a:gd name="T20" fmla="*/ 37 w 1002"/>
                <a:gd name="T21" fmla="*/ 29 h 1000"/>
                <a:gd name="T22" fmla="*/ 35 w 1002"/>
                <a:gd name="T23" fmla="*/ 32 h 1000"/>
                <a:gd name="T24" fmla="*/ 32 w 1002"/>
                <a:gd name="T25" fmla="*/ 35 h 1000"/>
                <a:gd name="T26" fmla="*/ 29 w 1002"/>
                <a:gd name="T27" fmla="*/ 37 h 1000"/>
                <a:gd name="T28" fmla="*/ 25 w 1002"/>
                <a:gd name="T29" fmla="*/ 38 h 1000"/>
                <a:gd name="T30" fmla="*/ 21 w 1002"/>
                <a:gd name="T31" fmla="*/ 39 h 1000"/>
                <a:gd name="T32" fmla="*/ 18 w 1002"/>
                <a:gd name="T33" fmla="*/ 39 h 1000"/>
                <a:gd name="T34" fmla="*/ 14 w 1002"/>
                <a:gd name="T35" fmla="*/ 38 h 1000"/>
                <a:gd name="T36" fmla="*/ 10 w 1002"/>
                <a:gd name="T37" fmla="*/ 37 h 1000"/>
                <a:gd name="T38" fmla="*/ 7 w 1002"/>
                <a:gd name="T39" fmla="*/ 35 h 1000"/>
                <a:gd name="T40" fmla="*/ 4 w 1002"/>
                <a:gd name="T41" fmla="*/ 32 h 1000"/>
                <a:gd name="T42" fmla="*/ 2 w 1002"/>
                <a:gd name="T43" fmla="*/ 29 h 1000"/>
                <a:gd name="T44" fmla="*/ 1 w 1002"/>
                <a:gd name="T45" fmla="*/ 25 h 1000"/>
                <a:gd name="T46" fmla="*/ 0 w 1002"/>
                <a:gd name="T47" fmla="*/ 21 h 1000"/>
                <a:gd name="T48" fmla="*/ 0 w 1002"/>
                <a:gd name="T49" fmla="*/ 18 h 1000"/>
                <a:gd name="T50" fmla="*/ 1 w 1002"/>
                <a:gd name="T51" fmla="*/ 14 h 1000"/>
                <a:gd name="T52" fmla="*/ 2 w 1002"/>
                <a:gd name="T53" fmla="*/ 10 h 1000"/>
                <a:gd name="T54" fmla="*/ 4 w 1002"/>
                <a:gd name="T55" fmla="*/ 7 h 1000"/>
                <a:gd name="T56" fmla="*/ 7 w 1002"/>
                <a:gd name="T57" fmla="*/ 4 h 1000"/>
                <a:gd name="T58" fmla="*/ 10 w 1002"/>
                <a:gd name="T59" fmla="*/ 2 h 1000"/>
                <a:gd name="T60" fmla="*/ 14 w 1002"/>
                <a:gd name="T61" fmla="*/ 1 h 1000"/>
                <a:gd name="T62" fmla="*/ 18 w 1002"/>
                <a:gd name="T63" fmla="*/ 0 h 1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02"/>
                <a:gd name="T97" fmla="*/ 0 h 1000"/>
                <a:gd name="T98" fmla="*/ 1002 w 1002"/>
                <a:gd name="T99" fmla="*/ 1000 h 1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02" h="1000">
                  <a:moveTo>
                    <a:pt x="501" y="0"/>
                  </a:moveTo>
                  <a:lnTo>
                    <a:pt x="552" y="2"/>
                  </a:lnTo>
                  <a:lnTo>
                    <a:pt x="602" y="10"/>
                  </a:lnTo>
                  <a:lnTo>
                    <a:pt x="649" y="22"/>
                  </a:lnTo>
                  <a:lnTo>
                    <a:pt x="696" y="39"/>
                  </a:lnTo>
                  <a:lnTo>
                    <a:pt x="739" y="60"/>
                  </a:lnTo>
                  <a:lnTo>
                    <a:pt x="781" y="85"/>
                  </a:lnTo>
                  <a:lnTo>
                    <a:pt x="820" y="114"/>
                  </a:lnTo>
                  <a:lnTo>
                    <a:pt x="856" y="146"/>
                  </a:lnTo>
                  <a:lnTo>
                    <a:pt x="888" y="182"/>
                  </a:lnTo>
                  <a:lnTo>
                    <a:pt x="917" y="220"/>
                  </a:lnTo>
                  <a:lnTo>
                    <a:pt x="941" y="262"/>
                  </a:lnTo>
                  <a:lnTo>
                    <a:pt x="963" y="305"/>
                  </a:lnTo>
                  <a:lnTo>
                    <a:pt x="979" y="350"/>
                  </a:lnTo>
                  <a:lnTo>
                    <a:pt x="992" y="399"/>
                  </a:lnTo>
                  <a:lnTo>
                    <a:pt x="1000" y="448"/>
                  </a:lnTo>
                  <a:lnTo>
                    <a:pt x="1002" y="499"/>
                  </a:lnTo>
                  <a:lnTo>
                    <a:pt x="1000" y="551"/>
                  </a:lnTo>
                  <a:lnTo>
                    <a:pt x="992" y="600"/>
                  </a:lnTo>
                  <a:lnTo>
                    <a:pt x="979" y="649"/>
                  </a:lnTo>
                  <a:lnTo>
                    <a:pt x="963" y="695"/>
                  </a:lnTo>
                  <a:lnTo>
                    <a:pt x="941" y="739"/>
                  </a:lnTo>
                  <a:lnTo>
                    <a:pt x="917" y="780"/>
                  </a:lnTo>
                  <a:lnTo>
                    <a:pt x="888" y="818"/>
                  </a:lnTo>
                  <a:lnTo>
                    <a:pt x="856" y="854"/>
                  </a:lnTo>
                  <a:lnTo>
                    <a:pt x="820" y="886"/>
                  </a:lnTo>
                  <a:lnTo>
                    <a:pt x="781" y="915"/>
                  </a:lnTo>
                  <a:lnTo>
                    <a:pt x="739" y="940"/>
                  </a:lnTo>
                  <a:lnTo>
                    <a:pt x="696" y="961"/>
                  </a:lnTo>
                  <a:lnTo>
                    <a:pt x="649" y="978"/>
                  </a:lnTo>
                  <a:lnTo>
                    <a:pt x="602" y="990"/>
                  </a:lnTo>
                  <a:lnTo>
                    <a:pt x="552" y="998"/>
                  </a:lnTo>
                  <a:lnTo>
                    <a:pt x="501" y="1000"/>
                  </a:lnTo>
                  <a:lnTo>
                    <a:pt x="450" y="998"/>
                  </a:lnTo>
                  <a:lnTo>
                    <a:pt x="399" y="990"/>
                  </a:lnTo>
                  <a:lnTo>
                    <a:pt x="352" y="978"/>
                  </a:lnTo>
                  <a:lnTo>
                    <a:pt x="306" y="961"/>
                  </a:lnTo>
                  <a:lnTo>
                    <a:pt x="262" y="940"/>
                  </a:lnTo>
                  <a:lnTo>
                    <a:pt x="221" y="915"/>
                  </a:lnTo>
                  <a:lnTo>
                    <a:pt x="182" y="886"/>
                  </a:lnTo>
                  <a:lnTo>
                    <a:pt x="147" y="854"/>
                  </a:lnTo>
                  <a:lnTo>
                    <a:pt x="114" y="818"/>
                  </a:lnTo>
                  <a:lnTo>
                    <a:pt x="85" y="780"/>
                  </a:lnTo>
                  <a:lnTo>
                    <a:pt x="61" y="739"/>
                  </a:lnTo>
                  <a:lnTo>
                    <a:pt x="39" y="695"/>
                  </a:lnTo>
                  <a:lnTo>
                    <a:pt x="23" y="649"/>
                  </a:lnTo>
                  <a:lnTo>
                    <a:pt x="10" y="600"/>
                  </a:lnTo>
                  <a:lnTo>
                    <a:pt x="2" y="551"/>
                  </a:lnTo>
                  <a:lnTo>
                    <a:pt x="0" y="499"/>
                  </a:lnTo>
                  <a:lnTo>
                    <a:pt x="2" y="448"/>
                  </a:lnTo>
                  <a:lnTo>
                    <a:pt x="10" y="399"/>
                  </a:lnTo>
                  <a:lnTo>
                    <a:pt x="23" y="350"/>
                  </a:lnTo>
                  <a:lnTo>
                    <a:pt x="39" y="305"/>
                  </a:lnTo>
                  <a:lnTo>
                    <a:pt x="61" y="262"/>
                  </a:lnTo>
                  <a:lnTo>
                    <a:pt x="85" y="220"/>
                  </a:lnTo>
                  <a:lnTo>
                    <a:pt x="114" y="182"/>
                  </a:lnTo>
                  <a:lnTo>
                    <a:pt x="147" y="146"/>
                  </a:lnTo>
                  <a:lnTo>
                    <a:pt x="182" y="114"/>
                  </a:lnTo>
                  <a:lnTo>
                    <a:pt x="221" y="85"/>
                  </a:lnTo>
                  <a:lnTo>
                    <a:pt x="262" y="60"/>
                  </a:lnTo>
                  <a:lnTo>
                    <a:pt x="306" y="39"/>
                  </a:lnTo>
                  <a:lnTo>
                    <a:pt x="352" y="22"/>
                  </a:lnTo>
                  <a:lnTo>
                    <a:pt x="399" y="10"/>
                  </a:lnTo>
                  <a:lnTo>
                    <a:pt x="450" y="2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452" y="499"/>
              <a:ext cx="254" cy="336"/>
            </a:xfrm>
            <a:custGeom>
              <a:avLst/>
              <a:gdLst>
                <a:gd name="T0" fmla="*/ 13 w 746"/>
                <a:gd name="T1" fmla="*/ 5 h 992"/>
                <a:gd name="T2" fmla="*/ 12 w 746"/>
                <a:gd name="T3" fmla="*/ 5 h 992"/>
                <a:gd name="T4" fmla="*/ 12 w 746"/>
                <a:gd name="T5" fmla="*/ 6 h 992"/>
                <a:gd name="T6" fmla="*/ 12 w 746"/>
                <a:gd name="T7" fmla="*/ 6 h 992"/>
                <a:gd name="T8" fmla="*/ 11 w 746"/>
                <a:gd name="T9" fmla="*/ 7 h 992"/>
                <a:gd name="T10" fmla="*/ 12 w 746"/>
                <a:gd name="T11" fmla="*/ 8 h 992"/>
                <a:gd name="T12" fmla="*/ 12 w 746"/>
                <a:gd name="T13" fmla="*/ 8 h 992"/>
                <a:gd name="T14" fmla="*/ 12 w 746"/>
                <a:gd name="T15" fmla="*/ 8 h 992"/>
                <a:gd name="T16" fmla="*/ 14 w 746"/>
                <a:gd name="T17" fmla="*/ 9 h 992"/>
                <a:gd name="T18" fmla="*/ 17 w 746"/>
                <a:gd name="T19" fmla="*/ 10 h 992"/>
                <a:gd name="T20" fmla="*/ 19 w 746"/>
                <a:gd name="T21" fmla="*/ 12 h 992"/>
                <a:gd name="T22" fmla="*/ 21 w 746"/>
                <a:gd name="T23" fmla="*/ 13 h 992"/>
                <a:gd name="T24" fmla="*/ 23 w 746"/>
                <a:gd name="T25" fmla="*/ 15 h 992"/>
                <a:gd name="T26" fmla="*/ 24 w 746"/>
                <a:gd name="T27" fmla="*/ 17 h 992"/>
                <a:gd name="T28" fmla="*/ 25 w 746"/>
                <a:gd name="T29" fmla="*/ 20 h 992"/>
                <a:gd name="T30" fmla="*/ 26 w 746"/>
                <a:gd name="T31" fmla="*/ 22 h 992"/>
                <a:gd name="T32" fmla="*/ 20 w 746"/>
                <a:gd name="T33" fmla="*/ 23 h 992"/>
                <a:gd name="T34" fmla="*/ 19 w 746"/>
                <a:gd name="T35" fmla="*/ 29 h 992"/>
                <a:gd name="T36" fmla="*/ 17 w 746"/>
                <a:gd name="T37" fmla="*/ 29 h 992"/>
                <a:gd name="T38" fmla="*/ 16 w 746"/>
                <a:gd name="T39" fmla="*/ 28 h 992"/>
                <a:gd name="T40" fmla="*/ 15 w 746"/>
                <a:gd name="T41" fmla="*/ 27 h 992"/>
                <a:gd name="T42" fmla="*/ 14 w 746"/>
                <a:gd name="T43" fmla="*/ 25 h 992"/>
                <a:gd name="T44" fmla="*/ 14 w 746"/>
                <a:gd name="T45" fmla="*/ 25 h 992"/>
                <a:gd name="T46" fmla="*/ 13 w 746"/>
                <a:gd name="T47" fmla="*/ 25 h 992"/>
                <a:gd name="T48" fmla="*/ 12 w 746"/>
                <a:gd name="T49" fmla="*/ 25 h 992"/>
                <a:gd name="T50" fmla="*/ 12 w 746"/>
                <a:gd name="T51" fmla="*/ 25 h 992"/>
                <a:gd name="T52" fmla="*/ 11 w 746"/>
                <a:gd name="T53" fmla="*/ 27 h 992"/>
                <a:gd name="T54" fmla="*/ 11 w 746"/>
                <a:gd name="T55" fmla="*/ 27 h 992"/>
                <a:gd name="T56" fmla="*/ 12 w 746"/>
                <a:gd name="T57" fmla="*/ 28 h 992"/>
                <a:gd name="T58" fmla="*/ 13 w 746"/>
                <a:gd name="T59" fmla="*/ 29 h 992"/>
                <a:gd name="T60" fmla="*/ 14 w 746"/>
                <a:gd name="T61" fmla="*/ 30 h 992"/>
                <a:gd name="T62" fmla="*/ 15 w 746"/>
                <a:gd name="T63" fmla="*/ 31 h 992"/>
                <a:gd name="T64" fmla="*/ 16 w 746"/>
                <a:gd name="T65" fmla="*/ 32 h 992"/>
                <a:gd name="T66" fmla="*/ 17 w 746"/>
                <a:gd name="T67" fmla="*/ 33 h 992"/>
                <a:gd name="T68" fmla="*/ 19 w 746"/>
                <a:gd name="T69" fmla="*/ 33 h 992"/>
                <a:gd name="T70" fmla="*/ 20 w 746"/>
                <a:gd name="T71" fmla="*/ 33 h 992"/>
                <a:gd name="T72" fmla="*/ 3 w 746"/>
                <a:gd name="T73" fmla="*/ 35 h 992"/>
                <a:gd name="T74" fmla="*/ 9 w 746"/>
                <a:gd name="T75" fmla="*/ 8 h 992"/>
                <a:gd name="T76" fmla="*/ 5 w 746"/>
                <a:gd name="T77" fmla="*/ 1 h 992"/>
                <a:gd name="T78" fmla="*/ 5 w 746"/>
                <a:gd name="T79" fmla="*/ 0 h 992"/>
                <a:gd name="T80" fmla="*/ 4 w 746"/>
                <a:gd name="T81" fmla="*/ 0 h 992"/>
                <a:gd name="T82" fmla="*/ 4 w 746"/>
                <a:gd name="T83" fmla="*/ 0 h 992"/>
                <a:gd name="T84" fmla="*/ 3 w 746"/>
                <a:gd name="T85" fmla="*/ 0 h 992"/>
                <a:gd name="T86" fmla="*/ 2 w 746"/>
                <a:gd name="T87" fmla="*/ 2 h 992"/>
                <a:gd name="T88" fmla="*/ 2 w 746"/>
                <a:gd name="T89" fmla="*/ 2 h 992"/>
                <a:gd name="T90" fmla="*/ 0 w 746"/>
                <a:gd name="T91" fmla="*/ 5 h 992"/>
                <a:gd name="T92" fmla="*/ 23 w 746"/>
                <a:gd name="T93" fmla="*/ 39 h 992"/>
                <a:gd name="T94" fmla="*/ 29 w 746"/>
                <a:gd name="T95" fmla="*/ 27 h 992"/>
                <a:gd name="T96" fmla="*/ 29 w 746"/>
                <a:gd name="T97" fmla="*/ 23 h 992"/>
                <a:gd name="T98" fmla="*/ 29 w 746"/>
                <a:gd name="T99" fmla="*/ 20 h 992"/>
                <a:gd name="T100" fmla="*/ 28 w 746"/>
                <a:gd name="T101" fmla="*/ 17 h 992"/>
                <a:gd name="T102" fmla="*/ 26 w 746"/>
                <a:gd name="T103" fmla="*/ 14 h 992"/>
                <a:gd name="T104" fmla="*/ 24 w 746"/>
                <a:gd name="T105" fmla="*/ 11 h 992"/>
                <a:gd name="T106" fmla="*/ 21 w 746"/>
                <a:gd name="T107" fmla="*/ 9 h 992"/>
                <a:gd name="T108" fmla="*/ 18 w 746"/>
                <a:gd name="T109" fmla="*/ 7 h 992"/>
                <a:gd name="T110" fmla="*/ 15 w 746"/>
                <a:gd name="T111" fmla="*/ 6 h 9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6"/>
                <a:gd name="T169" fmla="*/ 0 h 992"/>
                <a:gd name="T170" fmla="*/ 746 w 746"/>
                <a:gd name="T171" fmla="*/ 992 h 9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6" h="992">
                  <a:moveTo>
                    <a:pt x="340" y="140"/>
                  </a:moveTo>
                  <a:lnTo>
                    <a:pt x="331" y="139"/>
                  </a:lnTo>
                  <a:lnTo>
                    <a:pt x="323" y="140"/>
                  </a:lnTo>
                  <a:lnTo>
                    <a:pt x="315" y="143"/>
                  </a:lnTo>
                  <a:lnTo>
                    <a:pt x="308" y="146"/>
                  </a:lnTo>
                  <a:lnTo>
                    <a:pt x="303" y="151"/>
                  </a:lnTo>
                  <a:lnTo>
                    <a:pt x="297" y="158"/>
                  </a:lnTo>
                  <a:lnTo>
                    <a:pt x="293" y="165"/>
                  </a:lnTo>
                  <a:lnTo>
                    <a:pt x="290" y="173"/>
                  </a:lnTo>
                  <a:lnTo>
                    <a:pt x="289" y="181"/>
                  </a:lnTo>
                  <a:lnTo>
                    <a:pt x="290" y="189"/>
                  </a:lnTo>
                  <a:lnTo>
                    <a:pt x="292" y="197"/>
                  </a:lnTo>
                  <a:lnTo>
                    <a:pt x="296" y="204"/>
                  </a:lnTo>
                  <a:lnTo>
                    <a:pt x="300" y="210"/>
                  </a:lnTo>
                  <a:lnTo>
                    <a:pt x="307" y="215"/>
                  </a:lnTo>
                  <a:lnTo>
                    <a:pt x="314" y="219"/>
                  </a:lnTo>
                  <a:lnTo>
                    <a:pt x="322" y="222"/>
                  </a:lnTo>
                  <a:lnTo>
                    <a:pt x="356" y="231"/>
                  </a:lnTo>
                  <a:lnTo>
                    <a:pt x="389" y="243"/>
                  </a:lnTo>
                  <a:lnTo>
                    <a:pt x="420" y="257"/>
                  </a:lnTo>
                  <a:lnTo>
                    <a:pt x="450" y="273"/>
                  </a:lnTo>
                  <a:lnTo>
                    <a:pt x="478" y="291"/>
                  </a:lnTo>
                  <a:lnTo>
                    <a:pt x="505" y="312"/>
                  </a:lnTo>
                  <a:lnTo>
                    <a:pt x="530" y="335"/>
                  </a:lnTo>
                  <a:lnTo>
                    <a:pt x="554" y="359"/>
                  </a:lnTo>
                  <a:lnTo>
                    <a:pt x="575" y="386"/>
                  </a:lnTo>
                  <a:lnTo>
                    <a:pt x="594" y="413"/>
                  </a:lnTo>
                  <a:lnTo>
                    <a:pt x="611" y="442"/>
                  </a:lnTo>
                  <a:lnTo>
                    <a:pt x="626" y="473"/>
                  </a:lnTo>
                  <a:lnTo>
                    <a:pt x="639" y="504"/>
                  </a:lnTo>
                  <a:lnTo>
                    <a:pt x="648" y="537"/>
                  </a:lnTo>
                  <a:lnTo>
                    <a:pt x="656" y="570"/>
                  </a:lnTo>
                  <a:lnTo>
                    <a:pt x="661" y="605"/>
                  </a:lnTo>
                  <a:lnTo>
                    <a:pt x="510" y="605"/>
                  </a:lnTo>
                  <a:lnTo>
                    <a:pt x="510" y="762"/>
                  </a:lnTo>
                  <a:lnTo>
                    <a:pt x="486" y="759"/>
                  </a:lnTo>
                  <a:lnTo>
                    <a:pt x="464" y="753"/>
                  </a:lnTo>
                  <a:lnTo>
                    <a:pt x="442" y="744"/>
                  </a:lnTo>
                  <a:lnTo>
                    <a:pt x="422" y="733"/>
                  </a:lnTo>
                  <a:lnTo>
                    <a:pt x="404" y="719"/>
                  </a:lnTo>
                  <a:lnTo>
                    <a:pt x="388" y="703"/>
                  </a:lnTo>
                  <a:lnTo>
                    <a:pt x="373" y="684"/>
                  </a:lnTo>
                  <a:lnTo>
                    <a:pt x="361" y="663"/>
                  </a:lnTo>
                  <a:lnTo>
                    <a:pt x="357" y="656"/>
                  </a:lnTo>
                  <a:lnTo>
                    <a:pt x="351" y="651"/>
                  </a:lnTo>
                  <a:lnTo>
                    <a:pt x="345" y="646"/>
                  </a:lnTo>
                  <a:lnTo>
                    <a:pt x="337" y="643"/>
                  </a:lnTo>
                  <a:lnTo>
                    <a:pt x="330" y="640"/>
                  </a:lnTo>
                  <a:lnTo>
                    <a:pt x="322" y="640"/>
                  </a:lnTo>
                  <a:lnTo>
                    <a:pt x="314" y="642"/>
                  </a:lnTo>
                  <a:lnTo>
                    <a:pt x="306" y="644"/>
                  </a:lnTo>
                  <a:lnTo>
                    <a:pt x="293" y="654"/>
                  </a:lnTo>
                  <a:lnTo>
                    <a:pt x="285" y="668"/>
                  </a:lnTo>
                  <a:lnTo>
                    <a:pt x="283" y="684"/>
                  </a:lnTo>
                  <a:lnTo>
                    <a:pt x="288" y="699"/>
                  </a:lnTo>
                  <a:lnTo>
                    <a:pt x="296" y="715"/>
                  </a:lnTo>
                  <a:lnTo>
                    <a:pt x="305" y="730"/>
                  </a:lnTo>
                  <a:lnTo>
                    <a:pt x="315" y="745"/>
                  </a:lnTo>
                  <a:lnTo>
                    <a:pt x="327" y="758"/>
                  </a:lnTo>
                  <a:lnTo>
                    <a:pt x="338" y="771"/>
                  </a:lnTo>
                  <a:lnTo>
                    <a:pt x="351" y="783"/>
                  </a:lnTo>
                  <a:lnTo>
                    <a:pt x="365" y="794"/>
                  </a:lnTo>
                  <a:lnTo>
                    <a:pt x="379" y="803"/>
                  </a:lnTo>
                  <a:lnTo>
                    <a:pt x="394" y="812"/>
                  </a:lnTo>
                  <a:lnTo>
                    <a:pt x="409" y="820"/>
                  </a:lnTo>
                  <a:lnTo>
                    <a:pt x="425" y="827"/>
                  </a:lnTo>
                  <a:lnTo>
                    <a:pt x="441" y="833"/>
                  </a:lnTo>
                  <a:lnTo>
                    <a:pt x="457" y="837"/>
                  </a:lnTo>
                  <a:lnTo>
                    <a:pt x="474" y="842"/>
                  </a:lnTo>
                  <a:lnTo>
                    <a:pt x="493" y="844"/>
                  </a:lnTo>
                  <a:lnTo>
                    <a:pt x="510" y="845"/>
                  </a:lnTo>
                  <a:lnTo>
                    <a:pt x="510" y="909"/>
                  </a:lnTo>
                  <a:lnTo>
                    <a:pt x="83" y="909"/>
                  </a:lnTo>
                  <a:lnTo>
                    <a:pt x="83" y="212"/>
                  </a:lnTo>
                  <a:lnTo>
                    <a:pt x="217" y="212"/>
                  </a:lnTo>
                  <a:lnTo>
                    <a:pt x="139" y="25"/>
                  </a:lnTo>
                  <a:lnTo>
                    <a:pt x="134" y="18"/>
                  </a:lnTo>
                  <a:lnTo>
                    <a:pt x="130" y="11"/>
                  </a:lnTo>
                  <a:lnTo>
                    <a:pt x="123" y="7"/>
                  </a:lnTo>
                  <a:lnTo>
                    <a:pt x="116" y="3"/>
                  </a:lnTo>
                  <a:lnTo>
                    <a:pt x="109" y="1"/>
                  </a:lnTo>
                  <a:lnTo>
                    <a:pt x="101" y="0"/>
                  </a:lnTo>
                  <a:lnTo>
                    <a:pt x="93" y="1"/>
                  </a:lnTo>
                  <a:lnTo>
                    <a:pt x="85" y="3"/>
                  </a:lnTo>
                  <a:lnTo>
                    <a:pt x="71" y="13"/>
                  </a:lnTo>
                  <a:lnTo>
                    <a:pt x="63" y="26"/>
                  </a:lnTo>
                  <a:lnTo>
                    <a:pt x="60" y="41"/>
                  </a:lnTo>
                  <a:lnTo>
                    <a:pt x="63" y="57"/>
                  </a:lnTo>
                  <a:lnTo>
                    <a:pt x="93" y="129"/>
                  </a:lnTo>
                  <a:lnTo>
                    <a:pt x="0" y="129"/>
                  </a:lnTo>
                  <a:lnTo>
                    <a:pt x="0" y="992"/>
                  </a:lnTo>
                  <a:lnTo>
                    <a:pt x="593" y="991"/>
                  </a:lnTo>
                  <a:lnTo>
                    <a:pt x="593" y="688"/>
                  </a:lnTo>
                  <a:lnTo>
                    <a:pt x="746" y="688"/>
                  </a:lnTo>
                  <a:lnTo>
                    <a:pt x="746" y="646"/>
                  </a:lnTo>
                  <a:lnTo>
                    <a:pt x="744" y="601"/>
                  </a:lnTo>
                  <a:lnTo>
                    <a:pt x="738" y="557"/>
                  </a:lnTo>
                  <a:lnTo>
                    <a:pt x="729" y="515"/>
                  </a:lnTo>
                  <a:lnTo>
                    <a:pt x="716" y="473"/>
                  </a:lnTo>
                  <a:lnTo>
                    <a:pt x="699" y="433"/>
                  </a:lnTo>
                  <a:lnTo>
                    <a:pt x="679" y="394"/>
                  </a:lnTo>
                  <a:lnTo>
                    <a:pt x="656" y="358"/>
                  </a:lnTo>
                  <a:lnTo>
                    <a:pt x="631" y="322"/>
                  </a:lnTo>
                  <a:lnTo>
                    <a:pt x="602" y="290"/>
                  </a:lnTo>
                  <a:lnTo>
                    <a:pt x="571" y="260"/>
                  </a:lnTo>
                  <a:lnTo>
                    <a:pt x="538" y="233"/>
                  </a:lnTo>
                  <a:lnTo>
                    <a:pt x="502" y="208"/>
                  </a:lnTo>
                  <a:lnTo>
                    <a:pt x="464" y="186"/>
                  </a:lnTo>
                  <a:lnTo>
                    <a:pt x="425" y="167"/>
                  </a:lnTo>
                  <a:lnTo>
                    <a:pt x="383" y="152"/>
                  </a:lnTo>
                  <a:lnTo>
                    <a:pt x="340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527" y="417"/>
              <a:ext cx="22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496" y="459"/>
              <a:ext cx="85" cy="68"/>
            </a:xfrm>
            <a:custGeom>
              <a:avLst/>
              <a:gdLst>
                <a:gd name="T0" fmla="*/ 4 w 250"/>
                <a:gd name="T1" fmla="*/ 2 h 204"/>
                <a:gd name="T2" fmla="*/ 0 w 250"/>
                <a:gd name="T3" fmla="*/ 2 h 204"/>
                <a:gd name="T4" fmla="*/ 5 w 250"/>
                <a:gd name="T5" fmla="*/ 8 h 204"/>
                <a:gd name="T6" fmla="*/ 10 w 250"/>
                <a:gd name="T7" fmla="*/ 2 h 204"/>
                <a:gd name="T8" fmla="*/ 6 w 250"/>
                <a:gd name="T9" fmla="*/ 2 h 204"/>
                <a:gd name="T10" fmla="*/ 6 w 250"/>
                <a:gd name="T11" fmla="*/ 0 h 204"/>
                <a:gd name="T12" fmla="*/ 4 w 250"/>
                <a:gd name="T13" fmla="*/ 0 h 204"/>
                <a:gd name="T14" fmla="*/ 4 w 250"/>
                <a:gd name="T15" fmla="*/ 2 h 2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0"/>
                <a:gd name="T25" fmla="*/ 0 h 204"/>
                <a:gd name="T26" fmla="*/ 250 w 250"/>
                <a:gd name="T27" fmla="*/ 204 h 2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0" h="204">
                  <a:moveTo>
                    <a:pt x="92" y="66"/>
                  </a:moveTo>
                  <a:lnTo>
                    <a:pt x="0" y="66"/>
                  </a:lnTo>
                  <a:lnTo>
                    <a:pt x="125" y="204"/>
                  </a:lnTo>
                  <a:lnTo>
                    <a:pt x="250" y="66"/>
                  </a:lnTo>
                  <a:lnTo>
                    <a:pt x="159" y="66"/>
                  </a:lnTo>
                  <a:lnTo>
                    <a:pt x="159" y="0"/>
                  </a:lnTo>
                  <a:lnTo>
                    <a:pt x="92" y="0"/>
                  </a:lnTo>
                  <a:lnTo>
                    <a:pt x="92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408" y="240"/>
              <a:ext cx="108" cy="39"/>
            </a:xfrm>
            <a:custGeom>
              <a:avLst/>
              <a:gdLst>
                <a:gd name="T0" fmla="*/ 12 w 321"/>
                <a:gd name="T1" fmla="*/ 3 h 115"/>
                <a:gd name="T2" fmla="*/ 12 w 321"/>
                <a:gd name="T3" fmla="*/ 3 h 115"/>
                <a:gd name="T4" fmla="*/ 11 w 321"/>
                <a:gd name="T5" fmla="*/ 3 h 115"/>
                <a:gd name="T6" fmla="*/ 11 w 321"/>
                <a:gd name="T7" fmla="*/ 2 h 115"/>
                <a:gd name="T8" fmla="*/ 10 w 321"/>
                <a:gd name="T9" fmla="*/ 2 h 115"/>
                <a:gd name="T10" fmla="*/ 9 w 321"/>
                <a:gd name="T11" fmla="*/ 2 h 115"/>
                <a:gd name="T12" fmla="*/ 9 w 321"/>
                <a:gd name="T13" fmla="*/ 1 h 115"/>
                <a:gd name="T14" fmla="*/ 8 w 321"/>
                <a:gd name="T15" fmla="*/ 1 h 115"/>
                <a:gd name="T16" fmla="*/ 7 w 321"/>
                <a:gd name="T17" fmla="*/ 1 h 115"/>
                <a:gd name="T18" fmla="*/ 7 w 321"/>
                <a:gd name="T19" fmla="*/ 1 h 115"/>
                <a:gd name="T20" fmla="*/ 6 w 321"/>
                <a:gd name="T21" fmla="*/ 1 h 115"/>
                <a:gd name="T22" fmla="*/ 5 w 321"/>
                <a:gd name="T23" fmla="*/ 0 h 115"/>
                <a:gd name="T24" fmla="*/ 5 w 321"/>
                <a:gd name="T25" fmla="*/ 0 h 115"/>
                <a:gd name="T26" fmla="*/ 4 w 321"/>
                <a:gd name="T27" fmla="*/ 0 h 115"/>
                <a:gd name="T28" fmla="*/ 3 w 321"/>
                <a:gd name="T29" fmla="*/ 0 h 115"/>
                <a:gd name="T30" fmla="*/ 2 w 321"/>
                <a:gd name="T31" fmla="*/ 0 h 115"/>
                <a:gd name="T32" fmla="*/ 2 w 321"/>
                <a:gd name="T33" fmla="*/ 0 h 115"/>
                <a:gd name="T34" fmla="*/ 1 w 321"/>
                <a:gd name="T35" fmla="*/ 0 h 115"/>
                <a:gd name="T36" fmla="*/ 0 w 321"/>
                <a:gd name="T37" fmla="*/ 0 h 115"/>
                <a:gd name="T38" fmla="*/ 0 w 321"/>
                <a:gd name="T39" fmla="*/ 0 h 115"/>
                <a:gd name="T40" fmla="*/ 0 w 321"/>
                <a:gd name="T41" fmla="*/ 0 h 115"/>
                <a:gd name="T42" fmla="*/ 0 w 321"/>
                <a:gd name="T43" fmla="*/ 1 h 115"/>
                <a:gd name="T44" fmla="*/ 0 w 321"/>
                <a:gd name="T45" fmla="*/ 1 h 115"/>
                <a:gd name="T46" fmla="*/ 0 w 321"/>
                <a:gd name="T47" fmla="*/ 1 h 115"/>
                <a:gd name="T48" fmla="*/ 0 w 321"/>
                <a:gd name="T49" fmla="*/ 2 h 115"/>
                <a:gd name="T50" fmla="*/ 1 w 321"/>
                <a:gd name="T51" fmla="*/ 2 h 115"/>
                <a:gd name="T52" fmla="*/ 1 w 321"/>
                <a:gd name="T53" fmla="*/ 2 h 115"/>
                <a:gd name="T54" fmla="*/ 2 w 321"/>
                <a:gd name="T55" fmla="*/ 2 h 115"/>
                <a:gd name="T56" fmla="*/ 3 w 321"/>
                <a:gd name="T57" fmla="*/ 2 h 115"/>
                <a:gd name="T58" fmla="*/ 4 w 321"/>
                <a:gd name="T59" fmla="*/ 2 h 115"/>
                <a:gd name="T60" fmla="*/ 4 w 321"/>
                <a:gd name="T61" fmla="*/ 2 h 115"/>
                <a:gd name="T62" fmla="*/ 5 w 321"/>
                <a:gd name="T63" fmla="*/ 2 h 115"/>
                <a:gd name="T64" fmla="*/ 6 w 321"/>
                <a:gd name="T65" fmla="*/ 2 h 115"/>
                <a:gd name="T66" fmla="*/ 6 w 321"/>
                <a:gd name="T67" fmla="*/ 2 h 115"/>
                <a:gd name="T68" fmla="*/ 7 w 321"/>
                <a:gd name="T69" fmla="*/ 2 h 115"/>
                <a:gd name="T70" fmla="*/ 8 w 321"/>
                <a:gd name="T71" fmla="*/ 3 h 115"/>
                <a:gd name="T72" fmla="*/ 8 w 321"/>
                <a:gd name="T73" fmla="*/ 3 h 115"/>
                <a:gd name="T74" fmla="*/ 9 w 321"/>
                <a:gd name="T75" fmla="*/ 3 h 115"/>
                <a:gd name="T76" fmla="*/ 9 w 321"/>
                <a:gd name="T77" fmla="*/ 4 h 115"/>
                <a:gd name="T78" fmla="*/ 10 w 321"/>
                <a:gd name="T79" fmla="*/ 4 h 115"/>
                <a:gd name="T80" fmla="*/ 10 w 321"/>
                <a:gd name="T81" fmla="*/ 4 h 115"/>
                <a:gd name="T82" fmla="*/ 11 w 321"/>
                <a:gd name="T83" fmla="*/ 4 h 115"/>
                <a:gd name="T84" fmla="*/ 11 w 321"/>
                <a:gd name="T85" fmla="*/ 4 h 115"/>
                <a:gd name="T86" fmla="*/ 12 w 321"/>
                <a:gd name="T87" fmla="*/ 4 h 115"/>
                <a:gd name="T88" fmla="*/ 12 w 321"/>
                <a:gd name="T89" fmla="*/ 4 h 115"/>
                <a:gd name="T90" fmla="*/ 12 w 321"/>
                <a:gd name="T91" fmla="*/ 4 h 115"/>
                <a:gd name="T92" fmla="*/ 12 w 321"/>
                <a:gd name="T93" fmla="*/ 4 h 115"/>
                <a:gd name="T94" fmla="*/ 12 w 321"/>
                <a:gd name="T95" fmla="*/ 4 h 115"/>
                <a:gd name="T96" fmla="*/ 12 w 321"/>
                <a:gd name="T97" fmla="*/ 3 h 115"/>
                <a:gd name="T98" fmla="*/ 12 w 321"/>
                <a:gd name="T99" fmla="*/ 3 h 1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115"/>
                <a:gd name="T152" fmla="*/ 321 w 321"/>
                <a:gd name="T153" fmla="*/ 115 h 1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115">
                  <a:moveTo>
                    <a:pt x="312" y="79"/>
                  </a:moveTo>
                  <a:lnTo>
                    <a:pt x="312" y="79"/>
                  </a:lnTo>
                  <a:lnTo>
                    <a:pt x="297" y="69"/>
                  </a:lnTo>
                  <a:lnTo>
                    <a:pt x="282" y="60"/>
                  </a:lnTo>
                  <a:lnTo>
                    <a:pt x="265" y="52"/>
                  </a:lnTo>
                  <a:lnTo>
                    <a:pt x="249" y="45"/>
                  </a:lnTo>
                  <a:lnTo>
                    <a:pt x="232" y="38"/>
                  </a:lnTo>
                  <a:lnTo>
                    <a:pt x="215" y="31"/>
                  </a:lnTo>
                  <a:lnTo>
                    <a:pt x="196" y="26"/>
                  </a:lnTo>
                  <a:lnTo>
                    <a:pt x="179" y="20"/>
                  </a:lnTo>
                  <a:lnTo>
                    <a:pt x="159" y="15"/>
                  </a:lnTo>
                  <a:lnTo>
                    <a:pt x="141" y="12"/>
                  </a:lnTo>
                  <a:lnTo>
                    <a:pt x="121" y="8"/>
                  </a:lnTo>
                  <a:lnTo>
                    <a:pt x="102" y="5"/>
                  </a:lnTo>
                  <a:lnTo>
                    <a:pt x="82" y="4"/>
                  </a:lnTo>
                  <a:lnTo>
                    <a:pt x="62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1" y="42"/>
                  </a:lnTo>
                  <a:lnTo>
                    <a:pt x="40" y="42"/>
                  </a:lnTo>
                  <a:lnTo>
                    <a:pt x="58" y="43"/>
                  </a:lnTo>
                  <a:lnTo>
                    <a:pt x="78" y="44"/>
                  </a:lnTo>
                  <a:lnTo>
                    <a:pt x="96" y="46"/>
                  </a:lnTo>
                  <a:lnTo>
                    <a:pt x="113" y="50"/>
                  </a:lnTo>
                  <a:lnTo>
                    <a:pt x="132" y="52"/>
                  </a:lnTo>
                  <a:lnTo>
                    <a:pt x="149" y="57"/>
                  </a:lnTo>
                  <a:lnTo>
                    <a:pt x="166" y="60"/>
                  </a:lnTo>
                  <a:lnTo>
                    <a:pt x="184" y="66"/>
                  </a:lnTo>
                  <a:lnTo>
                    <a:pt x="200" y="71"/>
                  </a:lnTo>
                  <a:lnTo>
                    <a:pt x="216" y="76"/>
                  </a:lnTo>
                  <a:lnTo>
                    <a:pt x="232" y="83"/>
                  </a:lnTo>
                  <a:lnTo>
                    <a:pt x="247" y="90"/>
                  </a:lnTo>
                  <a:lnTo>
                    <a:pt x="262" y="97"/>
                  </a:lnTo>
                  <a:lnTo>
                    <a:pt x="276" y="105"/>
                  </a:lnTo>
                  <a:lnTo>
                    <a:pt x="290" y="113"/>
                  </a:lnTo>
                  <a:lnTo>
                    <a:pt x="297" y="115"/>
                  </a:lnTo>
                  <a:lnTo>
                    <a:pt x="305" y="115"/>
                  </a:lnTo>
                  <a:lnTo>
                    <a:pt x="312" y="113"/>
                  </a:lnTo>
                  <a:lnTo>
                    <a:pt x="317" y="107"/>
                  </a:lnTo>
                  <a:lnTo>
                    <a:pt x="321" y="99"/>
                  </a:lnTo>
                  <a:lnTo>
                    <a:pt x="321" y="91"/>
                  </a:lnTo>
                  <a:lnTo>
                    <a:pt x="317" y="84"/>
                  </a:lnTo>
                  <a:lnTo>
                    <a:pt x="312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557" y="191"/>
              <a:ext cx="110" cy="40"/>
            </a:xfrm>
            <a:custGeom>
              <a:avLst/>
              <a:gdLst>
                <a:gd name="T0" fmla="*/ 1 w 326"/>
                <a:gd name="T1" fmla="*/ 4 h 119"/>
                <a:gd name="T2" fmla="*/ 1 w 326"/>
                <a:gd name="T3" fmla="*/ 4 h 119"/>
                <a:gd name="T4" fmla="*/ 2 w 326"/>
                <a:gd name="T5" fmla="*/ 4 h 119"/>
                <a:gd name="T6" fmla="*/ 2 w 326"/>
                <a:gd name="T7" fmla="*/ 4 h 119"/>
                <a:gd name="T8" fmla="*/ 3 w 326"/>
                <a:gd name="T9" fmla="*/ 3 h 119"/>
                <a:gd name="T10" fmla="*/ 3 w 326"/>
                <a:gd name="T11" fmla="*/ 3 h 119"/>
                <a:gd name="T12" fmla="*/ 4 w 326"/>
                <a:gd name="T13" fmla="*/ 3 h 119"/>
                <a:gd name="T14" fmla="*/ 5 w 326"/>
                <a:gd name="T15" fmla="*/ 3 h 119"/>
                <a:gd name="T16" fmla="*/ 5 w 326"/>
                <a:gd name="T17" fmla="*/ 2 h 119"/>
                <a:gd name="T18" fmla="*/ 6 w 326"/>
                <a:gd name="T19" fmla="*/ 2 h 119"/>
                <a:gd name="T20" fmla="*/ 7 w 326"/>
                <a:gd name="T21" fmla="*/ 2 h 119"/>
                <a:gd name="T22" fmla="*/ 7 w 326"/>
                <a:gd name="T23" fmla="*/ 2 h 119"/>
                <a:gd name="T24" fmla="*/ 8 w 326"/>
                <a:gd name="T25" fmla="*/ 2 h 119"/>
                <a:gd name="T26" fmla="*/ 9 w 326"/>
                <a:gd name="T27" fmla="*/ 2 h 119"/>
                <a:gd name="T28" fmla="*/ 9 w 326"/>
                <a:gd name="T29" fmla="*/ 2 h 119"/>
                <a:gd name="T30" fmla="*/ 10 w 326"/>
                <a:gd name="T31" fmla="*/ 2 h 119"/>
                <a:gd name="T32" fmla="*/ 11 w 326"/>
                <a:gd name="T33" fmla="*/ 2 h 119"/>
                <a:gd name="T34" fmla="*/ 12 w 326"/>
                <a:gd name="T35" fmla="*/ 2 h 119"/>
                <a:gd name="T36" fmla="*/ 12 w 326"/>
                <a:gd name="T37" fmla="*/ 1 h 119"/>
                <a:gd name="T38" fmla="*/ 12 w 326"/>
                <a:gd name="T39" fmla="*/ 1 h 119"/>
                <a:gd name="T40" fmla="*/ 12 w 326"/>
                <a:gd name="T41" fmla="*/ 1 h 119"/>
                <a:gd name="T42" fmla="*/ 12 w 326"/>
                <a:gd name="T43" fmla="*/ 1 h 119"/>
                <a:gd name="T44" fmla="*/ 12 w 326"/>
                <a:gd name="T45" fmla="*/ 0 h 119"/>
                <a:gd name="T46" fmla="*/ 12 w 326"/>
                <a:gd name="T47" fmla="*/ 0 h 119"/>
                <a:gd name="T48" fmla="*/ 12 w 326"/>
                <a:gd name="T49" fmla="*/ 0 h 119"/>
                <a:gd name="T50" fmla="*/ 12 w 326"/>
                <a:gd name="T51" fmla="*/ 0 h 119"/>
                <a:gd name="T52" fmla="*/ 11 w 326"/>
                <a:gd name="T53" fmla="*/ 0 h 119"/>
                <a:gd name="T54" fmla="*/ 10 w 326"/>
                <a:gd name="T55" fmla="*/ 0 h 119"/>
                <a:gd name="T56" fmla="*/ 9 w 326"/>
                <a:gd name="T57" fmla="*/ 0 h 119"/>
                <a:gd name="T58" fmla="*/ 8 w 326"/>
                <a:gd name="T59" fmla="*/ 0 h 119"/>
                <a:gd name="T60" fmla="*/ 8 w 326"/>
                <a:gd name="T61" fmla="*/ 0 h 119"/>
                <a:gd name="T62" fmla="*/ 7 w 326"/>
                <a:gd name="T63" fmla="*/ 0 h 119"/>
                <a:gd name="T64" fmla="*/ 6 w 326"/>
                <a:gd name="T65" fmla="*/ 1 h 119"/>
                <a:gd name="T66" fmla="*/ 6 w 326"/>
                <a:gd name="T67" fmla="*/ 1 h 119"/>
                <a:gd name="T68" fmla="*/ 5 w 326"/>
                <a:gd name="T69" fmla="*/ 1 h 119"/>
                <a:gd name="T70" fmla="*/ 4 w 326"/>
                <a:gd name="T71" fmla="*/ 1 h 119"/>
                <a:gd name="T72" fmla="*/ 3 w 326"/>
                <a:gd name="T73" fmla="*/ 1 h 119"/>
                <a:gd name="T74" fmla="*/ 3 w 326"/>
                <a:gd name="T75" fmla="*/ 2 h 119"/>
                <a:gd name="T76" fmla="*/ 2 w 326"/>
                <a:gd name="T77" fmla="*/ 2 h 119"/>
                <a:gd name="T78" fmla="*/ 1 w 326"/>
                <a:gd name="T79" fmla="*/ 2 h 119"/>
                <a:gd name="T80" fmla="*/ 1 w 326"/>
                <a:gd name="T81" fmla="*/ 3 h 119"/>
                <a:gd name="T82" fmla="*/ 0 w 326"/>
                <a:gd name="T83" fmla="*/ 3 h 119"/>
                <a:gd name="T84" fmla="*/ 0 w 326"/>
                <a:gd name="T85" fmla="*/ 3 h 119"/>
                <a:gd name="T86" fmla="*/ 0 w 326"/>
                <a:gd name="T87" fmla="*/ 4 h 119"/>
                <a:gd name="T88" fmla="*/ 0 w 326"/>
                <a:gd name="T89" fmla="*/ 4 h 119"/>
                <a:gd name="T90" fmla="*/ 0 w 326"/>
                <a:gd name="T91" fmla="*/ 4 h 119"/>
                <a:gd name="T92" fmla="*/ 0 w 326"/>
                <a:gd name="T93" fmla="*/ 4 h 119"/>
                <a:gd name="T94" fmla="*/ 1 w 326"/>
                <a:gd name="T95" fmla="*/ 4 h 119"/>
                <a:gd name="T96" fmla="*/ 1 w 326"/>
                <a:gd name="T97" fmla="*/ 4 h 119"/>
                <a:gd name="T98" fmla="*/ 1 w 326"/>
                <a:gd name="T99" fmla="*/ 4 h 1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119"/>
                <a:gd name="T152" fmla="*/ 326 w 326"/>
                <a:gd name="T153" fmla="*/ 119 h 1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119">
                  <a:moveTo>
                    <a:pt x="32" y="115"/>
                  </a:moveTo>
                  <a:lnTo>
                    <a:pt x="32" y="115"/>
                  </a:lnTo>
                  <a:lnTo>
                    <a:pt x="46" y="107"/>
                  </a:lnTo>
                  <a:lnTo>
                    <a:pt x="59" y="98"/>
                  </a:lnTo>
                  <a:lnTo>
                    <a:pt x="73" y="91"/>
                  </a:lnTo>
                  <a:lnTo>
                    <a:pt x="89" y="84"/>
                  </a:lnTo>
                  <a:lnTo>
                    <a:pt x="104" y="77"/>
                  </a:lnTo>
                  <a:lnTo>
                    <a:pt x="122" y="71"/>
                  </a:lnTo>
                  <a:lnTo>
                    <a:pt x="138" y="66"/>
                  </a:lnTo>
                  <a:lnTo>
                    <a:pt x="155" y="61"/>
                  </a:lnTo>
                  <a:lnTo>
                    <a:pt x="174" y="56"/>
                  </a:lnTo>
                  <a:lnTo>
                    <a:pt x="191" y="52"/>
                  </a:lnTo>
                  <a:lnTo>
                    <a:pt x="209" y="49"/>
                  </a:lnTo>
                  <a:lnTo>
                    <a:pt x="228" y="46"/>
                  </a:lnTo>
                  <a:lnTo>
                    <a:pt x="247" y="44"/>
                  </a:lnTo>
                  <a:lnTo>
                    <a:pt x="266" y="43"/>
                  </a:lnTo>
                  <a:lnTo>
                    <a:pt x="285" y="41"/>
                  </a:lnTo>
                  <a:lnTo>
                    <a:pt x="305" y="41"/>
                  </a:lnTo>
                  <a:lnTo>
                    <a:pt x="313" y="40"/>
                  </a:lnTo>
                  <a:lnTo>
                    <a:pt x="320" y="36"/>
                  </a:lnTo>
                  <a:lnTo>
                    <a:pt x="324" y="29"/>
                  </a:lnTo>
                  <a:lnTo>
                    <a:pt x="326" y="21"/>
                  </a:lnTo>
                  <a:lnTo>
                    <a:pt x="324" y="13"/>
                  </a:lnTo>
                  <a:lnTo>
                    <a:pt x="320" y="6"/>
                  </a:lnTo>
                  <a:lnTo>
                    <a:pt x="313" y="1"/>
                  </a:lnTo>
                  <a:lnTo>
                    <a:pt x="305" y="0"/>
                  </a:lnTo>
                  <a:lnTo>
                    <a:pt x="284" y="0"/>
                  </a:lnTo>
                  <a:lnTo>
                    <a:pt x="263" y="1"/>
                  </a:lnTo>
                  <a:lnTo>
                    <a:pt x="243" y="3"/>
                  </a:lnTo>
                  <a:lnTo>
                    <a:pt x="222" y="6"/>
                  </a:lnTo>
                  <a:lnTo>
                    <a:pt x="202" y="8"/>
                  </a:lnTo>
                  <a:lnTo>
                    <a:pt x="182" y="13"/>
                  </a:lnTo>
                  <a:lnTo>
                    <a:pt x="162" y="16"/>
                  </a:lnTo>
                  <a:lnTo>
                    <a:pt x="144" y="22"/>
                  </a:lnTo>
                  <a:lnTo>
                    <a:pt x="124" y="26"/>
                  </a:lnTo>
                  <a:lnTo>
                    <a:pt x="107" y="33"/>
                  </a:lnTo>
                  <a:lnTo>
                    <a:pt x="88" y="40"/>
                  </a:lnTo>
                  <a:lnTo>
                    <a:pt x="71" y="47"/>
                  </a:lnTo>
                  <a:lnTo>
                    <a:pt x="54" y="55"/>
                  </a:lnTo>
                  <a:lnTo>
                    <a:pt x="38" y="63"/>
                  </a:lnTo>
                  <a:lnTo>
                    <a:pt x="23" y="73"/>
                  </a:lnTo>
                  <a:lnTo>
                    <a:pt x="8" y="82"/>
                  </a:lnTo>
                  <a:lnTo>
                    <a:pt x="2" y="88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3" y="111"/>
                  </a:lnTo>
                  <a:lnTo>
                    <a:pt x="9" y="116"/>
                  </a:lnTo>
                  <a:lnTo>
                    <a:pt x="16" y="119"/>
                  </a:lnTo>
                  <a:lnTo>
                    <a:pt x="24" y="119"/>
                  </a:lnTo>
                  <a:lnTo>
                    <a:pt x="3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>
              <a:off x="559" y="240"/>
              <a:ext cx="108" cy="39"/>
            </a:xfrm>
            <a:custGeom>
              <a:avLst/>
              <a:gdLst>
                <a:gd name="T0" fmla="*/ 11 w 321"/>
                <a:gd name="T1" fmla="*/ 0 h 115"/>
                <a:gd name="T2" fmla="*/ 11 w 321"/>
                <a:gd name="T3" fmla="*/ 0 h 115"/>
                <a:gd name="T4" fmla="*/ 10 w 321"/>
                <a:gd name="T5" fmla="*/ 0 h 115"/>
                <a:gd name="T6" fmla="*/ 9 w 321"/>
                <a:gd name="T7" fmla="*/ 0 h 115"/>
                <a:gd name="T8" fmla="*/ 8 w 321"/>
                <a:gd name="T9" fmla="*/ 0 h 115"/>
                <a:gd name="T10" fmla="*/ 8 w 321"/>
                <a:gd name="T11" fmla="*/ 0 h 115"/>
                <a:gd name="T12" fmla="*/ 7 w 321"/>
                <a:gd name="T13" fmla="*/ 0 h 115"/>
                <a:gd name="T14" fmla="*/ 6 w 321"/>
                <a:gd name="T15" fmla="*/ 1 h 115"/>
                <a:gd name="T16" fmla="*/ 5 w 321"/>
                <a:gd name="T17" fmla="*/ 1 h 115"/>
                <a:gd name="T18" fmla="*/ 5 w 321"/>
                <a:gd name="T19" fmla="*/ 1 h 115"/>
                <a:gd name="T20" fmla="*/ 4 w 321"/>
                <a:gd name="T21" fmla="*/ 1 h 115"/>
                <a:gd name="T22" fmla="*/ 3 w 321"/>
                <a:gd name="T23" fmla="*/ 1 h 115"/>
                <a:gd name="T24" fmla="*/ 3 w 321"/>
                <a:gd name="T25" fmla="*/ 2 h 115"/>
                <a:gd name="T26" fmla="*/ 2 w 321"/>
                <a:gd name="T27" fmla="*/ 2 h 115"/>
                <a:gd name="T28" fmla="*/ 1 w 321"/>
                <a:gd name="T29" fmla="*/ 2 h 115"/>
                <a:gd name="T30" fmla="*/ 1 w 321"/>
                <a:gd name="T31" fmla="*/ 3 h 115"/>
                <a:gd name="T32" fmla="*/ 0 w 321"/>
                <a:gd name="T33" fmla="*/ 3 h 115"/>
                <a:gd name="T34" fmla="*/ 0 w 321"/>
                <a:gd name="T35" fmla="*/ 3 h 115"/>
                <a:gd name="T36" fmla="*/ 0 w 321"/>
                <a:gd name="T37" fmla="*/ 3 h 115"/>
                <a:gd name="T38" fmla="*/ 0 w 321"/>
                <a:gd name="T39" fmla="*/ 4 h 115"/>
                <a:gd name="T40" fmla="*/ 0 w 321"/>
                <a:gd name="T41" fmla="*/ 4 h 115"/>
                <a:gd name="T42" fmla="*/ 0 w 321"/>
                <a:gd name="T43" fmla="*/ 4 h 115"/>
                <a:gd name="T44" fmla="*/ 0 w 321"/>
                <a:gd name="T45" fmla="*/ 4 h 115"/>
                <a:gd name="T46" fmla="*/ 1 w 321"/>
                <a:gd name="T47" fmla="*/ 4 h 115"/>
                <a:gd name="T48" fmla="*/ 1 w 321"/>
                <a:gd name="T49" fmla="*/ 4 h 115"/>
                <a:gd name="T50" fmla="*/ 1 w 321"/>
                <a:gd name="T51" fmla="*/ 4 h 115"/>
                <a:gd name="T52" fmla="*/ 2 w 321"/>
                <a:gd name="T53" fmla="*/ 4 h 115"/>
                <a:gd name="T54" fmla="*/ 2 w 321"/>
                <a:gd name="T55" fmla="*/ 4 h 115"/>
                <a:gd name="T56" fmla="*/ 3 w 321"/>
                <a:gd name="T57" fmla="*/ 4 h 115"/>
                <a:gd name="T58" fmla="*/ 3 w 321"/>
                <a:gd name="T59" fmla="*/ 3 h 115"/>
                <a:gd name="T60" fmla="*/ 4 w 321"/>
                <a:gd name="T61" fmla="*/ 3 h 115"/>
                <a:gd name="T62" fmla="*/ 5 w 321"/>
                <a:gd name="T63" fmla="*/ 3 h 115"/>
                <a:gd name="T64" fmla="*/ 5 w 321"/>
                <a:gd name="T65" fmla="*/ 2 h 115"/>
                <a:gd name="T66" fmla="*/ 6 w 321"/>
                <a:gd name="T67" fmla="*/ 2 h 115"/>
                <a:gd name="T68" fmla="*/ 7 w 321"/>
                <a:gd name="T69" fmla="*/ 2 h 115"/>
                <a:gd name="T70" fmla="*/ 7 w 321"/>
                <a:gd name="T71" fmla="*/ 2 h 115"/>
                <a:gd name="T72" fmla="*/ 8 w 321"/>
                <a:gd name="T73" fmla="*/ 2 h 115"/>
                <a:gd name="T74" fmla="*/ 9 w 321"/>
                <a:gd name="T75" fmla="*/ 2 h 115"/>
                <a:gd name="T76" fmla="*/ 9 w 321"/>
                <a:gd name="T77" fmla="*/ 2 h 115"/>
                <a:gd name="T78" fmla="*/ 10 w 321"/>
                <a:gd name="T79" fmla="*/ 2 h 115"/>
                <a:gd name="T80" fmla="*/ 11 w 321"/>
                <a:gd name="T81" fmla="*/ 2 h 115"/>
                <a:gd name="T82" fmla="*/ 11 w 321"/>
                <a:gd name="T83" fmla="*/ 2 h 115"/>
                <a:gd name="T84" fmla="*/ 12 w 321"/>
                <a:gd name="T85" fmla="*/ 2 h 115"/>
                <a:gd name="T86" fmla="*/ 12 w 321"/>
                <a:gd name="T87" fmla="*/ 1 h 115"/>
                <a:gd name="T88" fmla="*/ 12 w 321"/>
                <a:gd name="T89" fmla="*/ 1 h 115"/>
                <a:gd name="T90" fmla="*/ 12 w 321"/>
                <a:gd name="T91" fmla="*/ 1 h 115"/>
                <a:gd name="T92" fmla="*/ 12 w 321"/>
                <a:gd name="T93" fmla="*/ 0 h 115"/>
                <a:gd name="T94" fmla="*/ 12 w 321"/>
                <a:gd name="T95" fmla="*/ 0 h 115"/>
                <a:gd name="T96" fmla="*/ 12 w 321"/>
                <a:gd name="T97" fmla="*/ 0 h 115"/>
                <a:gd name="T98" fmla="*/ 11 w 321"/>
                <a:gd name="T99" fmla="*/ 0 h 1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115"/>
                <a:gd name="T152" fmla="*/ 321 w 321"/>
                <a:gd name="T153" fmla="*/ 115 h 1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115">
                  <a:moveTo>
                    <a:pt x="300" y="0"/>
                  </a:moveTo>
                  <a:lnTo>
                    <a:pt x="279" y="0"/>
                  </a:lnTo>
                  <a:lnTo>
                    <a:pt x="258" y="1"/>
                  </a:lnTo>
                  <a:lnTo>
                    <a:pt x="239" y="4"/>
                  </a:lnTo>
                  <a:lnTo>
                    <a:pt x="219" y="5"/>
                  </a:lnTo>
                  <a:lnTo>
                    <a:pt x="200" y="8"/>
                  </a:lnTo>
                  <a:lnTo>
                    <a:pt x="180" y="12"/>
                  </a:lnTo>
                  <a:lnTo>
                    <a:pt x="160" y="15"/>
                  </a:lnTo>
                  <a:lnTo>
                    <a:pt x="142" y="20"/>
                  </a:lnTo>
                  <a:lnTo>
                    <a:pt x="124" y="26"/>
                  </a:lnTo>
                  <a:lnTo>
                    <a:pt x="106" y="31"/>
                  </a:lnTo>
                  <a:lnTo>
                    <a:pt x="89" y="38"/>
                  </a:lnTo>
                  <a:lnTo>
                    <a:pt x="72" y="45"/>
                  </a:lnTo>
                  <a:lnTo>
                    <a:pt x="56" y="52"/>
                  </a:lnTo>
                  <a:lnTo>
                    <a:pt x="40" y="60"/>
                  </a:lnTo>
                  <a:lnTo>
                    <a:pt x="25" y="69"/>
                  </a:lnTo>
                  <a:lnTo>
                    <a:pt x="10" y="79"/>
                  </a:lnTo>
                  <a:lnTo>
                    <a:pt x="4" y="84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3" y="107"/>
                  </a:lnTo>
                  <a:lnTo>
                    <a:pt x="8" y="113"/>
                  </a:lnTo>
                  <a:lnTo>
                    <a:pt x="16" y="115"/>
                  </a:lnTo>
                  <a:lnTo>
                    <a:pt x="25" y="115"/>
                  </a:lnTo>
                  <a:lnTo>
                    <a:pt x="31" y="113"/>
                  </a:lnTo>
                  <a:lnTo>
                    <a:pt x="45" y="105"/>
                  </a:lnTo>
                  <a:lnTo>
                    <a:pt x="59" y="97"/>
                  </a:lnTo>
                  <a:lnTo>
                    <a:pt x="74" y="90"/>
                  </a:lnTo>
                  <a:lnTo>
                    <a:pt x="89" y="83"/>
                  </a:lnTo>
                  <a:lnTo>
                    <a:pt x="105" y="76"/>
                  </a:lnTo>
                  <a:lnTo>
                    <a:pt x="121" y="71"/>
                  </a:lnTo>
                  <a:lnTo>
                    <a:pt x="137" y="66"/>
                  </a:lnTo>
                  <a:lnTo>
                    <a:pt x="155" y="60"/>
                  </a:lnTo>
                  <a:lnTo>
                    <a:pt x="172" y="57"/>
                  </a:lnTo>
                  <a:lnTo>
                    <a:pt x="189" y="52"/>
                  </a:lnTo>
                  <a:lnTo>
                    <a:pt x="208" y="50"/>
                  </a:lnTo>
                  <a:lnTo>
                    <a:pt x="225" y="46"/>
                  </a:lnTo>
                  <a:lnTo>
                    <a:pt x="243" y="44"/>
                  </a:lnTo>
                  <a:lnTo>
                    <a:pt x="263" y="43"/>
                  </a:lnTo>
                  <a:lnTo>
                    <a:pt x="281" y="42"/>
                  </a:lnTo>
                  <a:lnTo>
                    <a:pt x="300" y="42"/>
                  </a:lnTo>
                  <a:lnTo>
                    <a:pt x="308" y="41"/>
                  </a:lnTo>
                  <a:lnTo>
                    <a:pt x="315" y="36"/>
                  </a:lnTo>
                  <a:lnTo>
                    <a:pt x="319" y="29"/>
                  </a:lnTo>
                  <a:lnTo>
                    <a:pt x="321" y="21"/>
                  </a:lnTo>
                  <a:lnTo>
                    <a:pt x="319" y="13"/>
                  </a:lnTo>
                  <a:lnTo>
                    <a:pt x="315" y="6"/>
                  </a:lnTo>
                  <a:lnTo>
                    <a:pt x="308" y="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408" y="191"/>
              <a:ext cx="110" cy="40"/>
            </a:xfrm>
            <a:custGeom>
              <a:avLst/>
              <a:gdLst>
                <a:gd name="T0" fmla="*/ 1 w 327"/>
                <a:gd name="T1" fmla="*/ 2 h 119"/>
                <a:gd name="T2" fmla="*/ 2 w 327"/>
                <a:gd name="T3" fmla="*/ 2 h 119"/>
                <a:gd name="T4" fmla="*/ 2 w 327"/>
                <a:gd name="T5" fmla="*/ 2 h 119"/>
                <a:gd name="T6" fmla="*/ 3 w 327"/>
                <a:gd name="T7" fmla="*/ 2 h 119"/>
                <a:gd name="T8" fmla="*/ 4 w 327"/>
                <a:gd name="T9" fmla="*/ 2 h 119"/>
                <a:gd name="T10" fmla="*/ 4 w 327"/>
                <a:gd name="T11" fmla="*/ 2 h 119"/>
                <a:gd name="T12" fmla="*/ 5 w 327"/>
                <a:gd name="T13" fmla="*/ 2 h 119"/>
                <a:gd name="T14" fmla="*/ 6 w 327"/>
                <a:gd name="T15" fmla="*/ 2 h 119"/>
                <a:gd name="T16" fmla="*/ 6 w 327"/>
                <a:gd name="T17" fmla="*/ 2 h 119"/>
                <a:gd name="T18" fmla="*/ 7 w 327"/>
                <a:gd name="T19" fmla="*/ 2 h 119"/>
                <a:gd name="T20" fmla="*/ 8 w 327"/>
                <a:gd name="T21" fmla="*/ 3 h 119"/>
                <a:gd name="T22" fmla="*/ 8 w 327"/>
                <a:gd name="T23" fmla="*/ 3 h 119"/>
                <a:gd name="T24" fmla="*/ 9 w 327"/>
                <a:gd name="T25" fmla="*/ 3 h 119"/>
                <a:gd name="T26" fmla="*/ 10 w 327"/>
                <a:gd name="T27" fmla="*/ 3 h 119"/>
                <a:gd name="T28" fmla="*/ 10 w 327"/>
                <a:gd name="T29" fmla="*/ 4 h 119"/>
                <a:gd name="T30" fmla="*/ 11 w 327"/>
                <a:gd name="T31" fmla="*/ 4 h 119"/>
                <a:gd name="T32" fmla="*/ 11 w 327"/>
                <a:gd name="T33" fmla="*/ 4 h 119"/>
                <a:gd name="T34" fmla="*/ 11 w 327"/>
                <a:gd name="T35" fmla="*/ 4 h 119"/>
                <a:gd name="T36" fmla="*/ 12 w 327"/>
                <a:gd name="T37" fmla="*/ 4 h 119"/>
                <a:gd name="T38" fmla="*/ 12 w 327"/>
                <a:gd name="T39" fmla="*/ 4 h 119"/>
                <a:gd name="T40" fmla="*/ 12 w 327"/>
                <a:gd name="T41" fmla="*/ 4 h 119"/>
                <a:gd name="T42" fmla="*/ 12 w 327"/>
                <a:gd name="T43" fmla="*/ 4 h 119"/>
                <a:gd name="T44" fmla="*/ 12 w 327"/>
                <a:gd name="T45" fmla="*/ 4 h 119"/>
                <a:gd name="T46" fmla="*/ 12 w 327"/>
                <a:gd name="T47" fmla="*/ 3 h 119"/>
                <a:gd name="T48" fmla="*/ 12 w 327"/>
                <a:gd name="T49" fmla="*/ 3 h 119"/>
                <a:gd name="T50" fmla="*/ 11 w 327"/>
                <a:gd name="T51" fmla="*/ 3 h 119"/>
                <a:gd name="T52" fmla="*/ 11 w 327"/>
                <a:gd name="T53" fmla="*/ 2 h 119"/>
                <a:gd name="T54" fmla="*/ 10 w 327"/>
                <a:gd name="T55" fmla="*/ 2 h 119"/>
                <a:gd name="T56" fmla="*/ 10 w 327"/>
                <a:gd name="T57" fmla="*/ 2 h 119"/>
                <a:gd name="T58" fmla="*/ 9 w 327"/>
                <a:gd name="T59" fmla="*/ 1 h 119"/>
                <a:gd name="T60" fmla="*/ 8 w 327"/>
                <a:gd name="T61" fmla="*/ 1 h 119"/>
                <a:gd name="T62" fmla="*/ 8 w 327"/>
                <a:gd name="T63" fmla="*/ 1 h 119"/>
                <a:gd name="T64" fmla="*/ 7 w 327"/>
                <a:gd name="T65" fmla="*/ 1 h 119"/>
                <a:gd name="T66" fmla="*/ 6 w 327"/>
                <a:gd name="T67" fmla="*/ 1 h 119"/>
                <a:gd name="T68" fmla="*/ 5 w 327"/>
                <a:gd name="T69" fmla="*/ 0 h 119"/>
                <a:gd name="T70" fmla="*/ 5 w 327"/>
                <a:gd name="T71" fmla="*/ 0 h 119"/>
                <a:gd name="T72" fmla="*/ 4 w 327"/>
                <a:gd name="T73" fmla="*/ 0 h 119"/>
                <a:gd name="T74" fmla="*/ 3 w 327"/>
                <a:gd name="T75" fmla="*/ 0 h 119"/>
                <a:gd name="T76" fmla="*/ 2 w 327"/>
                <a:gd name="T77" fmla="*/ 0 h 119"/>
                <a:gd name="T78" fmla="*/ 2 w 327"/>
                <a:gd name="T79" fmla="*/ 0 h 119"/>
                <a:gd name="T80" fmla="*/ 1 w 327"/>
                <a:gd name="T81" fmla="*/ 0 h 119"/>
                <a:gd name="T82" fmla="*/ 0 w 327"/>
                <a:gd name="T83" fmla="*/ 0 h 119"/>
                <a:gd name="T84" fmla="*/ 0 w 327"/>
                <a:gd name="T85" fmla="*/ 0 h 119"/>
                <a:gd name="T86" fmla="*/ 0 w 327"/>
                <a:gd name="T87" fmla="*/ 0 h 119"/>
                <a:gd name="T88" fmla="*/ 0 w 327"/>
                <a:gd name="T89" fmla="*/ 1 h 119"/>
                <a:gd name="T90" fmla="*/ 0 w 327"/>
                <a:gd name="T91" fmla="*/ 1 h 119"/>
                <a:gd name="T92" fmla="*/ 0 w 327"/>
                <a:gd name="T93" fmla="*/ 1 h 119"/>
                <a:gd name="T94" fmla="*/ 0 w 327"/>
                <a:gd name="T95" fmla="*/ 1 h 119"/>
                <a:gd name="T96" fmla="*/ 1 w 327"/>
                <a:gd name="T97" fmla="*/ 2 h 1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7"/>
                <a:gd name="T148" fmla="*/ 0 h 119"/>
                <a:gd name="T149" fmla="*/ 327 w 327"/>
                <a:gd name="T150" fmla="*/ 119 h 1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7" h="119">
                  <a:moveTo>
                    <a:pt x="21" y="41"/>
                  </a:moveTo>
                  <a:lnTo>
                    <a:pt x="41" y="41"/>
                  </a:lnTo>
                  <a:lnTo>
                    <a:pt x="60" y="43"/>
                  </a:lnTo>
                  <a:lnTo>
                    <a:pt x="79" y="44"/>
                  </a:lnTo>
                  <a:lnTo>
                    <a:pt x="97" y="46"/>
                  </a:lnTo>
                  <a:lnTo>
                    <a:pt x="117" y="49"/>
                  </a:lnTo>
                  <a:lnTo>
                    <a:pt x="134" y="52"/>
                  </a:lnTo>
                  <a:lnTo>
                    <a:pt x="153" y="56"/>
                  </a:lnTo>
                  <a:lnTo>
                    <a:pt x="170" y="61"/>
                  </a:lnTo>
                  <a:lnTo>
                    <a:pt x="187" y="66"/>
                  </a:lnTo>
                  <a:lnTo>
                    <a:pt x="204" y="71"/>
                  </a:lnTo>
                  <a:lnTo>
                    <a:pt x="221" y="77"/>
                  </a:lnTo>
                  <a:lnTo>
                    <a:pt x="237" y="84"/>
                  </a:lnTo>
                  <a:lnTo>
                    <a:pt x="252" y="91"/>
                  </a:lnTo>
                  <a:lnTo>
                    <a:pt x="267" y="98"/>
                  </a:lnTo>
                  <a:lnTo>
                    <a:pt x="280" y="107"/>
                  </a:lnTo>
                  <a:lnTo>
                    <a:pt x="294" y="115"/>
                  </a:lnTo>
                  <a:lnTo>
                    <a:pt x="302" y="119"/>
                  </a:lnTo>
                  <a:lnTo>
                    <a:pt x="310" y="119"/>
                  </a:lnTo>
                  <a:lnTo>
                    <a:pt x="317" y="116"/>
                  </a:lnTo>
                  <a:lnTo>
                    <a:pt x="323" y="111"/>
                  </a:lnTo>
                  <a:lnTo>
                    <a:pt x="327" y="102"/>
                  </a:lnTo>
                  <a:lnTo>
                    <a:pt x="327" y="94"/>
                  </a:lnTo>
                  <a:lnTo>
                    <a:pt x="323" y="88"/>
                  </a:lnTo>
                  <a:lnTo>
                    <a:pt x="317" y="82"/>
                  </a:lnTo>
                  <a:lnTo>
                    <a:pt x="302" y="73"/>
                  </a:lnTo>
                  <a:lnTo>
                    <a:pt x="287" y="63"/>
                  </a:lnTo>
                  <a:lnTo>
                    <a:pt x="271" y="55"/>
                  </a:lnTo>
                  <a:lnTo>
                    <a:pt x="255" y="47"/>
                  </a:lnTo>
                  <a:lnTo>
                    <a:pt x="238" y="40"/>
                  </a:lnTo>
                  <a:lnTo>
                    <a:pt x="219" y="33"/>
                  </a:lnTo>
                  <a:lnTo>
                    <a:pt x="201" y="26"/>
                  </a:lnTo>
                  <a:lnTo>
                    <a:pt x="183" y="22"/>
                  </a:lnTo>
                  <a:lnTo>
                    <a:pt x="163" y="16"/>
                  </a:lnTo>
                  <a:lnTo>
                    <a:pt x="144" y="13"/>
                  </a:lnTo>
                  <a:lnTo>
                    <a:pt x="124" y="8"/>
                  </a:lnTo>
                  <a:lnTo>
                    <a:pt x="104" y="6"/>
                  </a:lnTo>
                  <a:lnTo>
                    <a:pt x="83" y="3"/>
                  </a:lnTo>
                  <a:lnTo>
                    <a:pt x="63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6" y="36"/>
                  </a:lnTo>
                  <a:lnTo>
                    <a:pt x="13" y="40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>
              <a:off x="624" y="298"/>
              <a:ext cx="21" cy="28"/>
            </a:xfrm>
            <a:custGeom>
              <a:avLst/>
              <a:gdLst>
                <a:gd name="T0" fmla="*/ 1 w 62"/>
                <a:gd name="T1" fmla="*/ 3 h 83"/>
                <a:gd name="T2" fmla="*/ 1 w 62"/>
                <a:gd name="T3" fmla="*/ 3 h 83"/>
                <a:gd name="T4" fmla="*/ 1 w 62"/>
                <a:gd name="T5" fmla="*/ 3 h 83"/>
                <a:gd name="T6" fmla="*/ 1 w 62"/>
                <a:gd name="T7" fmla="*/ 3 h 83"/>
                <a:gd name="T8" fmla="*/ 2 w 62"/>
                <a:gd name="T9" fmla="*/ 3 h 83"/>
                <a:gd name="T10" fmla="*/ 2 w 62"/>
                <a:gd name="T11" fmla="*/ 3 h 83"/>
                <a:gd name="T12" fmla="*/ 2 w 62"/>
                <a:gd name="T13" fmla="*/ 3 h 83"/>
                <a:gd name="T14" fmla="*/ 2 w 62"/>
                <a:gd name="T15" fmla="*/ 3 h 83"/>
                <a:gd name="T16" fmla="*/ 2 w 62"/>
                <a:gd name="T17" fmla="*/ 3 h 83"/>
                <a:gd name="T18" fmla="*/ 2 w 62"/>
                <a:gd name="T19" fmla="*/ 2 h 83"/>
                <a:gd name="T20" fmla="*/ 2 w 62"/>
                <a:gd name="T21" fmla="*/ 2 h 83"/>
                <a:gd name="T22" fmla="*/ 2 w 62"/>
                <a:gd name="T23" fmla="*/ 2 h 83"/>
                <a:gd name="T24" fmla="*/ 1 w 62"/>
                <a:gd name="T25" fmla="*/ 1 h 83"/>
                <a:gd name="T26" fmla="*/ 1 w 62"/>
                <a:gd name="T27" fmla="*/ 1 h 83"/>
                <a:gd name="T28" fmla="*/ 1 w 62"/>
                <a:gd name="T29" fmla="*/ 1 h 83"/>
                <a:gd name="T30" fmla="*/ 1 w 62"/>
                <a:gd name="T31" fmla="*/ 0 h 83"/>
                <a:gd name="T32" fmla="*/ 1 w 62"/>
                <a:gd name="T33" fmla="*/ 0 h 83"/>
                <a:gd name="T34" fmla="*/ 0 w 62"/>
                <a:gd name="T35" fmla="*/ 0 h 83"/>
                <a:gd name="T36" fmla="*/ 0 w 62"/>
                <a:gd name="T37" fmla="*/ 0 h 83"/>
                <a:gd name="T38" fmla="*/ 0 w 62"/>
                <a:gd name="T39" fmla="*/ 0 h 83"/>
                <a:gd name="T40" fmla="*/ 0 w 62"/>
                <a:gd name="T41" fmla="*/ 0 h 83"/>
                <a:gd name="T42" fmla="*/ 1 w 62"/>
                <a:gd name="T43" fmla="*/ 3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83"/>
                <a:gd name="T68" fmla="*/ 62 w 62"/>
                <a:gd name="T69" fmla="*/ 83 h 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83">
                  <a:moveTo>
                    <a:pt x="24" y="83"/>
                  </a:moveTo>
                  <a:lnTo>
                    <a:pt x="28" y="81"/>
                  </a:lnTo>
                  <a:lnTo>
                    <a:pt x="33" y="81"/>
                  </a:lnTo>
                  <a:lnTo>
                    <a:pt x="38" y="80"/>
                  </a:lnTo>
                  <a:lnTo>
                    <a:pt x="43" y="79"/>
                  </a:lnTo>
                  <a:lnTo>
                    <a:pt x="48" y="78"/>
                  </a:lnTo>
                  <a:lnTo>
                    <a:pt x="53" y="78"/>
                  </a:lnTo>
                  <a:lnTo>
                    <a:pt x="57" y="77"/>
                  </a:lnTo>
                  <a:lnTo>
                    <a:pt x="62" y="77"/>
                  </a:lnTo>
                  <a:lnTo>
                    <a:pt x="55" y="66"/>
                  </a:lnTo>
                  <a:lnTo>
                    <a:pt x="49" y="56"/>
                  </a:lnTo>
                  <a:lnTo>
                    <a:pt x="43" y="46"/>
                  </a:lnTo>
                  <a:lnTo>
                    <a:pt x="38" y="35"/>
                  </a:lnTo>
                  <a:lnTo>
                    <a:pt x="32" y="26"/>
                  </a:lnTo>
                  <a:lnTo>
                    <a:pt x="26" y="17"/>
                  </a:lnTo>
                  <a:lnTo>
                    <a:pt x="21" y="8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2"/>
                  </a:lnTo>
                  <a:lnTo>
                    <a:pt x="2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AutoShape 14"/>
            <p:cNvSpPr>
              <a:spLocks noChangeArrowheads="1"/>
            </p:cNvSpPr>
            <p:nvPr/>
          </p:nvSpPr>
          <p:spPr bwMode="auto">
            <a:xfrm>
              <a:off x="415" y="295"/>
              <a:ext cx="20" cy="28"/>
            </a:xfrm>
            <a:custGeom>
              <a:avLst/>
              <a:gdLst>
                <a:gd name="T0" fmla="*/ 2 w 60"/>
                <a:gd name="T1" fmla="*/ 3 h 84"/>
                <a:gd name="T2" fmla="*/ 2 w 60"/>
                <a:gd name="T3" fmla="*/ 0 h 84"/>
                <a:gd name="T4" fmla="*/ 2 w 60"/>
                <a:gd name="T5" fmla="*/ 0 h 84"/>
                <a:gd name="T6" fmla="*/ 2 w 60"/>
                <a:gd name="T7" fmla="*/ 0 h 84"/>
                <a:gd name="T8" fmla="*/ 1 w 60"/>
                <a:gd name="T9" fmla="*/ 0 h 84"/>
                <a:gd name="T10" fmla="*/ 1 w 60"/>
                <a:gd name="T11" fmla="*/ 0 h 84"/>
                <a:gd name="T12" fmla="*/ 0 w 60"/>
                <a:gd name="T13" fmla="*/ 3 h 84"/>
                <a:gd name="T14" fmla="*/ 0 w 60"/>
                <a:gd name="T15" fmla="*/ 3 h 84"/>
                <a:gd name="T16" fmla="*/ 0 w 60"/>
                <a:gd name="T17" fmla="*/ 3 h 84"/>
                <a:gd name="T18" fmla="*/ 0 w 60"/>
                <a:gd name="T19" fmla="*/ 3 h 84"/>
                <a:gd name="T20" fmla="*/ 0 w 60"/>
                <a:gd name="T21" fmla="*/ 3 h 84"/>
                <a:gd name="T22" fmla="*/ 0 w 60"/>
                <a:gd name="T23" fmla="*/ 3 h 84"/>
                <a:gd name="T24" fmla="*/ 1 w 60"/>
                <a:gd name="T25" fmla="*/ 3 h 84"/>
                <a:gd name="T26" fmla="*/ 1 w 60"/>
                <a:gd name="T27" fmla="*/ 3 h 84"/>
                <a:gd name="T28" fmla="*/ 1 w 60"/>
                <a:gd name="T29" fmla="*/ 3 h 84"/>
                <a:gd name="T30" fmla="*/ 1 w 60"/>
                <a:gd name="T31" fmla="*/ 3 h 84"/>
                <a:gd name="T32" fmla="*/ 2 w 60"/>
                <a:gd name="T33" fmla="*/ 3 h 84"/>
                <a:gd name="T34" fmla="*/ 2 w 60"/>
                <a:gd name="T35" fmla="*/ 3 h 84"/>
                <a:gd name="T36" fmla="*/ 2 w 60"/>
                <a:gd name="T37" fmla="*/ 3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84"/>
                <a:gd name="T59" fmla="*/ 60 w 60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84">
                  <a:moveTo>
                    <a:pt x="60" y="84"/>
                  </a:moveTo>
                  <a:lnTo>
                    <a:pt x="54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0" y="81"/>
                  </a:lnTo>
                  <a:lnTo>
                    <a:pt x="1" y="81"/>
                  </a:lnTo>
                  <a:lnTo>
                    <a:pt x="8" y="81"/>
                  </a:lnTo>
                  <a:lnTo>
                    <a:pt x="16" y="81"/>
                  </a:lnTo>
                  <a:lnTo>
                    <a:pt x="23" y="81"/>
                  </a:lnTo>
                  <a:lnTo>
                    <a:pt x="31" y="83"/>
                  </a:lnTo>
                  <a:lnTo>
                    <a:pt x="38" y="83"/>
                  </a:lnTo>
                  <a:lnTo>
                    <a:pt x="45" y="83"/>
                  </a:lnTo>
                  <a:lnTo>
                    <a:pt x="53" y="84"/>
                  </a:lnTo>
                  <a:lnTo>
                    <a:pt x="6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363" y="119"/>
              <a:ext cx="353" cy="251"/>
            </a:xfrm>
            <a:custGeom>
              <a:avLst/>
              <a:gdLst>
                <a:gd name="T0" fmla="*/ 38 w 1041"/>
                <a:gd name="T1" fmla="*/ 0 h 741"/>
                <a:gd name="T2" fmla="*/ 35 w 1041"/>
                <a:gd name="T3" fmla="*/ 0 h 741"/>
                <a:gd name="T4" fmla="*/ 31 w 1041"/>
                <a:gd name="T5" fmla="*/ 0 h 741"/>
                <a:gd name="T6" fmla="*/ 27 w 1041"/>
                <a:gd name="T7" fmla="*/ 1 h 741"/>
                <a:gd name="T8" fmla="*/ 24 w 1041"/>
                <a:gd name="T9" fmla="*/ 3 h 741"/>
                <a:gd name="T10" fmla="*/ 21 w 1041"/>
                <a:gd name="T11" fmla="*/ 5 h 741"/>
                <a:gd name="T12" fmla="*/ 18 w 1041"/>
                <a:gd name="T13" fmla="*/ 4 h 741"/>
                <a:gd name="T14" fmla="*/ 15 w 1041"/>
                <a:gd name="T15" fmla="*/ 2 h 741"/>
                <a:gd name="T16" fmla="*/ 11 w 1041"/>
                <a:gd name="T17" fmla="*/ 1 h 741"/>
                <a:gd name="T18" fmla="*/ 7 w 1041"/>
                <a:gd name="T19" fmla="*/ 0 h 741"/>
                <a:gd name="T20" fmla="*/ 4 w 1041"/>
                <a:gd name="T21" fmla="*/ 0 h 741"/>
                <a:gd name="T22" fmla="*/ 2 w 1041"/>
                <a:gd name="T23" fmla="*/ 0 h 741"/>
                <a:gd name="T24" fmla="*/ 0 w 1041"/>
                <a:gd name="T25" fmla="*/ 22 h 741"/>
                <a:gd name="T26" fmla="*/ 2 w 1041"/>
                <a:gd name="T27" fmla="*/ 28 h 741"/>
                <a:gd name="T28" fmla="*/ 4 w 1041"/>
                <a:gd name="T29" fmla="*/ 28 h 741"/>
                <a:gd name="T30" fmla="*/ 5 w 1041"/>
                <a:gd name="T31" fmla="*/ 25 h 741"/>
                <a:gd name="T32" fmla="*/ 4 w 1041"/>
                <a:gd name="T33" fmla="*/ 25 h 741"/>
                <a:gd name="T34" fmla="*/ 3 w 1041"/>
                <a:gd name="T35" fmla="*/ 24 h 741"/>
                <a:gd name="T36" fmla="*/ 4 w 1041"/>
                <a:gd name="T37" fmla="*/ 23 h 741"/>
                <a:gd name="T38" fmla="*/ 6 w 1041"/>
                <a:gd name="T39" fmla="*/ 23 h 741"/>
                <a:gd name="T40" fmla="*/ 6 w 1041"/>
                <a:gd name="T41" fmla="*/ 20 h 741"/>
                <a:gd name="T42" fmla="*/ 4 w 1041"/>
                <a:gd name="T43" fmla="*/ 20 h 741"/>
                <a:gd name="T44" fmla="*/ 4 w 1041"/>
                <a:gd name="T45" fmla="*/ 3 h 741"/>
                <a:gd name="T46" fmla="*/ 5 w 1041"/>
                <a:gd name="T47" fmla="*/ 3 h 741"/>
                <a:gd name="T48" fmla="*/ 8 w 1041"/>
                <a:gd name="T49" fmla="*/ 3 h 741"/>
                <a:gd name="T50" fmla="*/ 12 w 1041"/>
                <a:gd name="T51" fmla="*/ 4 h 741"/>
                <a:gd name="T52" fmla="*/ 16 w 1041"/>
                <a:gd name="T53" fmla="*/ 5 h 741"/>
                <a:gd name="T54" fmla="*/ 18 w 1041"/>
                <a:gd name="T55" fmla="*/ 7 h 741"/>
                <a:gd name="T56" fmla="*/ 22 w 1041"/>
                <a:gd name="T57" fmla="*/ 9 h 741"/>
                <a:gd name="T58" fmla="*/ 24 w 1041"/>
                <a:gd name="T59" fmla="*/ 6 h 741"/>
                <a:gd name="T60" fmla="*/ 27 w 1041"/>
                <a:gd name="T61" fmla="*/ 5 h 741"/>
                <a:gd name="T62" fmla="*/ 31 w 1041"/>
                <a:gd name="T63" fmla="*/ 4 h 741"/>
                <a:gd name="T64" fmla="*/ 35 w 1041"/>
                <a:gd name="T65" fmla="*/ 3 h 741"/>
                <a:gd name="T66" fmla="*/ 36 w 1041"/>
                <a:gd name="T67" fmla="*/ 3 h 741"/>
                <a:gd name="T68" fmla="*/ 37 w 1041"/>
                <a:gd name="T69" fmla="*/ 3 h 741"/>
                <a:gd name="T70" fmla="*/ 36 w 1041"/>
                <a:gd name="T71" fmla="*/ 20 h 741"/>
                <a:gd name="T72" fmla="*/ 35 w 1041"/>
                <a:gd name="T73" fmla="*/ 20 h 741"/>
                <a:gd name="T74" fmla="*/ 33 w 1041"/>
                <a:gd name="T75" fmla="*/ 20 h 741"/>
                <a:gd name="T76" fmla="*/ 31 w 1041"/>
                <a:gd name="T77" fmla="*/ 20 h 741"/>
                <a:gd name="T78" fmla="*/ 31 w 1041"/>
                <a:gd name="T79" fmla="*/ 22 h 741"/>
                <a:gd name="T80" fmla="*/ 32 w 1041"/>
                <a:gd name="T81" fmla="*/ 23 h 741"/>
                <a:gd name="T82" fmla="*/ 34 w 1041"/>
                <a:gd name="T83" fmla="*/ 23 h 741"/>
                <a:gd name="T84" fmla="*/ 37 w 1041"/>
                <a:gd name="T85" fmla="*/ 23 h 741"/>
                <a:gd name="T86" fmla="*/ 37 w 1041"/>
                <a:gd name="T87" fmla="*/ 25 h 741"/>
                <a:gd name="T88" fmla="*/ 35 w 1041"/>
                <a:gd name="T89" fmla="*/ 25 h 741"/>
                <a:gd name="T90" fmla="*/ 34 w 1041"/>
                <a:gd name="T91" fmla="*/ 25 h 741"/>
                <a:gd name="T92" fmla="*/ 34 w 1041"/>
                <a:gd name="T93" fmla="*/ 26 h 741"/>
                <a:gd name="T94" fmla="*/ 35 w 1041"/>
                <a:gd name="T95" fmla="*/ 27 h 741"/>
                <a:gd name="T96" fmla="*/ 36 w 1041"/>
                <a:gd name="T97" fmla="*/ 28 h 741"/>
                <a:gd name="T98" fmla="*/ 38 w 1041"/>
                <a:gd name="T99" fmla="*/ 28 h 741"/>
                <a:gd name="T100" fmla="*/ 41 w 1041"/>
                <a:gd name="T101" fmla="*/ 1 h 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41"/>
                <a:gd name="T154" fmla="*/ 0 h 741"/>
                <a:gd name="T155" fmla="*/ 1041 w 1041"/>
                <a:gd name="T156" fmla="*/ 741 h 7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41" h="741">
                  <a:moveTo>
                    <a:pt x="1008" y="12"/>
                  </a:moveTo>
                  <a:lnTo>
                    <a:pt x="993" y="9"/>
                  </a:lnTo>
                  <a:lnTo>
                    <a:pt x="978" y="6"/>
                  </a:lnTo>
                  <a:lnTo>
                    <a:pt x="963" y="5"/>
                  </a:lnTo>
                  <a:lnTo>
                    <a:pt x="948" y="2"/>
                  </a:lnTo>
                  <a:lnTo>
                    <a:pt x="932" y="1"/>
                  </a:lnTo>
                  <a:lnTo>
                    <a:pt x="917" y="1"/>
                  </a:lnTo>
                  <a:lnTo>
                    <a:pt x="901" y="0"/>
                  </a:lnTo>
                  <a:lnTo>
                    <a:pt x="886" y="0"/>
                  </a:lnTo>
                  <a:lnTo>
                    <a:pt x="858" y="1"/>
                  </a:lnTo>
                  <a:lnTo>
                    <a:pt x="830" y="2"/>
                  </a:lnTo>
                  <a:lnTo>
                    <a:pt x="803" y="6"/>
                  </a:lnTo>
                  <a:lnTo>
                    <a:pt x="775" y="9"/>
                  </a:lnTo>
                  <a:lnTo>
                    <a:pt x="750" y="15"/>
                  </a:lnTo>
                  <a:lnTo>
                    <a:pt x="724" y="21"/>
                  </a:lnTo>
                  <a:lnTo>
                    <a:pt x="699" y="29"/>
                  </a:lnTo>
                  <a:lnTo>
                    <a:pt x="675" y="37"/>
                  </a:lnTo>
                  <a:lnTo>
                    <a:pt x="652" y="46"/>
                  </a:lnTo>
                  <a:lnTo>
                    <a:pt x="630" y="56"/>
                  </a:lnTo>
                  <a:lnTo>
                    <a:pt x="608" y="68"/>
                  </a:lnTo>
                  <a:lnTo>
                    <a:pt x="589" y="79"/>
                  </a:lnTo>
                  <a:lnTo>
                    <a:pt x="569" y="92"/>
                  </a:lnTo>
                  <a:lnTo>
                    <a:pt x="552" y="106"/>
                  </a:lnTo>
                  <a:lnTo>
                    <a:pt x="535" y="121"/>
                  </a:lnTo>
                  <a:lnTo>
                    <a:pt x="520" y="136"/>
                  </a:lnTo>
                  <a:lnTo>
                    <a:pt x="505" y="121"/>
                  </a:lnTo>
                  <a:lnTo>
                    <a:pt x="488" y="106"/>
                  </a:lnTo>
                  <a:lnTo>
                    <a:pt x="470" y="92"/>
                  </a:lnTo>
                  <a:lnTo>
                    <a:pt x="452" y="79"/>
                  </a:lnTo>
                  <a:lnTo>
                    <a:pt x="432" y="68"/>
                  </a:lnTo>
                  <a:lnTo>
                    <a:pt x="410" y="56"/>
                  </a:lnTo>
                  <a:lnTo>
                    <a:pt x="388" y="46"/>
                  </a:lnTo>
                  <a:lnTo>
                    <a:pt x="365" y="37"/>
                  </a:lnTo>
                  <a:lnTo>
                    <a:pt x="341" y="29"/>
                  </a:lnTo>
                  <a:lnTo>
                    <a:pt x="316" y="21"/>
                  </a:lnTo>
                  <a:lnTo>
                    <a:pt x="290" y="15"/>
                  </a:lnTo>
                  <a:lnTo>
                    <a:pt x="264" y="9"/>
                  </a:lnTo>
                  <a:lnTo>
                    <a:pt x="237" y="6"/>
                  </a:lnTo>
                  <a:lnTo>
                    <a:pt x="210" y="2"/>
                  </a:lnTo>
                  <a:lnTo>
                    <a:pt x="182" y="1"/>
                  </a:lnTo>
                  <a:lnTo>
                    <a:pt x="153" y="0"/>
                  </a:lnTo>
                  <a:lnTo>
                    <a:pt x="138" y="0"/>
                  </a:lnTo>
                  <a:lnTo>
                    <a:pt x="122" y="1"/>
                  </a:lnTo>
                  <a:lnTo>
                    <a:pt x="107" y="1"/>
                  </a:lnTo>
                  <a:lnTo>
                    <a:pt x="92" y="2"/>
                  </a:lnTo>
                  <a:lnTo>
                    <a:pt x="77" y="5"/>
                  </a:lnTo>
                  <a:lnTo>
                    <a:pt x="63" y="6"/>
                  </a:lnTo>
                  <a:lnTo>
                    <a:pt x="48" y="9"/>
                  </a:lnTo>
                  <a:lnTo>
                    <a:pt x="33" y="12"/>
                  </a:lnTo>
                  <a:lnTo>
                    <a:pt x="0" y="18"/>
                  </a:lnTo>
                  <a:lnTo>
                    <a:pt x="0" y="563"/>
                  </a:lnTo>
                  <a:lnTo>
                    <a:pt x="0" y="741"/>
                  </a:lnTo>
                  <a:lnTo>
                    <a:pt x="50" y="730"/>
                  </a:lnTo>
                  <a:lnTo>
                    <a:pt x="56" y="729"/>
                  </a:lnTo>
                  <a:lnTo>
                    <a:pt x="63" y="728"/>
                  </a:lnTo>
                  <a:lnTo>
                    <a:pt x="70" y="727"/>
                  </a:lnTo>
                  <a:lnTo>
                    <a:pt x="77" y="726"/>
                  </a:lnTo>
                  <a:lnTo>
                    <a:pt x="84" y="726"/>
                  </a:lnTo>
                  <a:lnTo>
                    <a:pt x="91" y="725"/>
                  </a:lnTo>
                  <a:lnTo>
                    <a:pt x="98" y="723"/>
                  </a:lnTo>
                  <a:lnTo>
                    <a:pt x="105" y="723"/>
                  </a:lnTo>
                  <a:lnTo>
                    <a:pt x="138" y="638"/>
                  </a:lnTo>
                  <a:lnTo>
                    <a:pt x="131" y="638"/>
                  </a:lnTo>
                  <a:lnTo>
                    <a:pt x="123" y="639"/>
                  </a:lnTo>
                  <a:lnTo>
                    <a:pt x="116" y="639"/>
                  </a:lnTo>
                  <a:lnTo>
                    <a:pt x="109" y="639"/>
                  </a:lnTo>
                  <a:lnTo>
                    <a:pt x="103" y="640"/>
                  </a:lnTo>
                  <a:lnTo>
                    <a:pt x="96" y="640"/>
                  </a:lnTo>
                  <a:lnTo>
                    <a:pt x="90" y="642"/>
                  </a:lnTo>
                  <a:lnTo>
                    <a:pt x="83" y="642"/>
                  </a:lnTo>
                  <a:lnTo>
                    <a:pt x="83" y="607"/>
                  </a:lnTo>
                  <a:lnTo>
                    <a:pt x="91" y="606"/>
                  </a:lnTo>
                  <a:lnTo>
                    <a:pt x="99" y="605"/>
                  </a:lnTo>
                  <a:lnTo>
                    <a:pt x="108" y="604"/>
                  </a:lnTo>
                  <a:lnTo>
                    <a:pt x="116" y="604"/>
                  </a:lnTo>
                  <a:lnTo>
                    <a:pt x="126" y="602"/>
                  </a:lnTo>
                  <a:lnTo>
                    <a:pt x="134" y="602"/>
                  </a:lnTo>
                  <a:lnTo>
                    <a:pt x="143" y="602"/>
                  </a:lnTo>
                  <a:lnTo>
                    <a:pt x="152" y="602"/>
                  </a:lnTo>
                  <a:lnTo>
                    <a:pt x="184" y="521"/>
                  </a:lnTo>
                  <a:lnTo>
                    <a:pt x="172" y="520"/>
                  </a:lnTo>
                  <a:lnTo>
                    <a:pt x="159" y="520"/>
                  </a:lnTo>
                  <a:lnTo>
                    <a:pt x="145" y="520"/>
                  </a:lnTo>
                  <a:lnTo>
                    <a:pt x="132" y="520"/>
                  </a:lnTo>
                  <a:lnTo>
                    <a:pt x="120" y="521"/>
                  </a:lnTo>
                  <a:lnTo>
                    <a:pt x="107" y="522"/>
                  </a:lnTo>
                  <a:lnTo>
                    <a:pt x="96" y="523"/>
                  </a:lnTo>
                  <a:lnTo>
                    <a:pt x="83" y="524"/>
                  </a:lnTo>
                  <a:lnTo>
                    <a:pt x="83" y="88"/>
                  </a:lnTo>
                  <a:lnTo>
                    <a:pt x="91" y="86"/>
                  </a:lnTo>
                  <a:lnTo>
                    <a:pt x="100" y="85"/>
                  </a:lnTo>
                  <a:lnTo>
                    <a:pt x="108" y="84"/>
                  </a:lnTo>
                  <a:lnTo>
                    <a:pt x="117" y="84"/>
                  </a:lnTo>
                  <a:lnTo>
                    <a:pt x="126" y="83"/>
                  </a:lnTo>
                  <a:lnTo>
                    <a:pt x="135" y="83"/>
                  </a:lnTo>
                  <a:lnTo>
                    <a:pt x="144" y="83"/>
                  </a:lnTo>
                  <a:lnTo>
                    <a:pt x="153" y="83"/>
                  </a:lnTo>
                  <a:lnTo>
                    <a:pt x="181" y="84"/>
                  </a:lnTo>
                  <a:lnTo>
                    <a:pt x="209" y="85"/>
                  </a:lnTo>
                  <a:lnTo>
                    <a:pt x="235" y="89"/>
                  </a:lnTo>
                  <a:lnTo>
                    <a:pt x="262" y="93"/>
                  </a:lnTo>
                  <a:lnTo>
                    <a:pt x="287" y="99"/>
                  </a:lnTo>
                  <a:lnTo>
                    <a:pt x="311" y="106"/>
                  </a:lnTo>
                  <a:lnTo>
                    <a:pt x="334" y="113"/>
                  </a:lnTo>
                  <a:lnTo>
                    <a:pt x="357" y="122"/>
                  </a:lnTo>
                  <a:lnTo>
                    <a:pt x="378" y="132"/>
                  </a:lnTo>
                  <a:lnTo>
                    <a:pt x="399" y="143"/>
                  </a:lnTo>
                  <a:lnTo>
                    <a:pt x="417" y="154"/>
                  </a:lnTo>
                  <a:lnTo>
                    <a:pt x="433" y="167"/>
                  </a:lnTo>
                  <a:lnTo>
                    <a:pt x="449" y="181"/>
                  </a:lnTo>
                  <a:lnTo>
                    <a:pt x="462" y="195"/>
                  </a:lnTo>
                  <a:lnTo>
                    <a:pt x="475" y="210"/>
                  </a:lnTo>
                  <a:lnTo>
                    <a:pt x="484" y="225"/>
                  </a:lnTo>
                  <a:lnTo>
                    <a:pt x="520" y="290"/>
                  </a:lnTo>
                  <a:lnTo>
                    <a:pt x="556" y="225"/>
                  </a:lnTo>
                  <a:lnTo>
                    <a:pt x="566" y="210"/>
                  </a:lnTo>
                  <a:lnTo>
                    <a:pt x="578" y="195"/>
                  </a:lnTo>
                  <a:lnTo>
                    <a:pt x="591" y="181"/>
                  </a:lnTo>
                  <a:lnTo>
                    <a:pt x="607" y="167"/>
                  </a:lnTo>
                  <a:lnTo>
                    <a:pt x="623" y="154"/>
                  </a:lnTo>
                  <a:lnTo>
                    <a:pt x="642" y="143"/>
                  </a:lnTo>
                  <a:lnTo>
                    <a:pt x="662" y="132"/>
                  </a:lnTo>
                  <a:lnTo>
                    <a:pt x="683" y="122"/>
                  </a:lnTo>
                  <a:lnTo>
                    <a:pt x="705" y="113"/>
                  </a:lnTo>
                  <a:lnTo>
                    <a:pt x="729" y="106"/>
                  </a:lnTo>
                  <a:lnTo>
                    <a:pt x="753" y="99"/>
                  </a:lnTo>
                  <a:lnTo>
                    <a:pt x="779" y="93"/>
                  </a:lnTo>
                  <a:lnTo>
                    <a:pt x="805" y="89"/>
                  </a:lnTo>
                  <a:lnTo>
                    <a:pt x="832" y="85"/>
                  </a:lnTo>
                  <a:lnTo>
                    <a:pt x="858" y="84"/>
                  </a:lnTo>
                  <a:lnTo>
                    <a:pt x="886" y="83"/>
                  </a:lnTo>
                  <a:lnTo>
                    <a:pt x="895" y="83"/>
                  </a:lnTo>
                  <a:lnTo>
                    <a:pt x="904" y="83"/>
                  </a:lnTo>
                  <a:lnTo>
                    <a:pt x="914" y="83"/>
                  </a:lnTo>
                  <a:lnTo>
                    <a:pt x="923" y="84"/>
                  </a:lnTo>
                  <a:lnTo>
                    <a:pt x="932" y="84"/>
                  </a:lnTo>
                  <a:lnTo>
                    <a:pt x="941" y="85"/>
                  </a:lnTo>
                  <a:lnTo>
                    <a:pt x="949" y="86"/>
                  </a:lnTo>
                  <a:lnTo>
                    <a:pt x="959" y="88"/>
                  </a:lnTo>
                  <a:lnTo>
                    <a:pt x="959" y="524"/>
                  </a:lnTo>
                  <a:lnTo>
                    <a:pt x="949" y="523"/>
                  </a:lnTo>
                  <a:lnTo>
                    <a:pt x="941" y="522"/>
                  </a:lnTo>
                  <a:lnTo>
                    <a:pt x="932" y="521"/>
                  </a:lnTo>
                  <a:lnTo>
                    <a:pt x="923" y="521"/>
                  </a:lnTo>
                  <a:lnTo>
                    <a:pt x="914" y="520"/>
                  </a:lnTo>
                  <a:lnTo>
                    <a:pt x="904" y="520"/>
                  </a:lnTo>
                  <a:lnTo>
                    <a:pt x="895" y="520"/>
                  </a:lnTo>
                  <a:lnTo>
                    <a:pt x="886" y="520"/>
                  </a:lnTo>
                  <a:lnTo>
                    <a:pt x="873" y="520"/>
                  </a:lnTo>
                  <a:lnTo>
                    <a:pt x="861" y="520"/>
                  </a:lnTo>
                  <a:lnTo>
                    <a:pt x="848" y="521"/>
                  </a:lnTo>
                  <a:lnTo>
                    <a:pt x="835" y="522"/>
                  </a:lnTo>
                  <a:lnTo>
                    <a:pt x="823" y="523"/>
                  </a:lnTo>
                  <a:lnTo>
                    <a:pt x="810" y="524"/>
                  </a:lnTo>
                  <a:lnTo>
                    <a:pt x="798" y="525"/>
                  </a:lnTo>
                  <a:lnTo>
                    <a:pt x="786" y="528"/>
                  </a:lnTo>
                  <a:lnTo>
                    <a:pt x="791" y="536"/>
                  </a:lnTo>
                  <a:lnTo>
                    <a:pt x="796" y="545"/>
                  </a:lnTo>
                  <a:lnTo>
                    <a:pt x="802" y="554"/>
                  </a:lnTo>
                  <a:lnTo>
                    <a:pt x="808" y="563"/>
                  </a:lnTo>
                  <a:lnTo>
                    <a:pt x="813" y="574"/>
                  </a:lnTo>
                  <a:lnTo>
                    <a:pt x="819" y="584"/>
                  </a:lnTo>
                  <a:lnTo>
                    <a:pt x="825" y="594"/>
                  </a:lnTo>
                  <a:lnTo>
                    <a:pt x="832" y="605"/>
                  </a:lnTo>
                  <a:lnTo>
                    <a:pt x="848" y="604"/>
                  </a:lnTo>
                  <a:lnTo>
                    <a:pt x="863" y="602"/>
                  </a:lnTo>
                  <a:lnTo>
                    <a:pt x="879" y="602"/>
                  </a:lnTo>
                  <a:lnTo>
                    <a:pt x="895" y="602"/>
                  </a:lnTo>
                  <a:lnTo>
                    <a:pt x="911" y="602"/>
                  </a:lnTo>
                  <a:lnTo>
                    <a:pt x="927" y="604"/>
                  </a:lnTo>
                  <a:lnTo>
                    <a:pt x="942" y="605"/>
                  </a:lnTo>
                  <a:lnTo>
                    <a:pt x="959" y="607"/>
                  </a:lnTo>
                  <a:lnTo>
                    <a:pt x="959" y="642"/>
                  </a:lnTo>
                  <a:lnTo>
                    <a:pt x="949" y="640"/>
                  </a:lnTo>
                  <a:lnTo>
                    <a:pt x="941" y="640"/>
                  </a:lnTo>
                  <a:lnTo>
                    <a:pt x="932" y="639"/>
                  </a:lnTo>
                  <a:lnTo>
                    <a:pt x="923" y="639"/>
                  </a:lnTo>
                  <a:lnTo>
                    <a:pt x="914" y="638"/>
                  </a:lnTo>
                  <a:lnTo>
                    <a:pt x="904" y="638"/>
                  </a:lnTo>
                  <a:lnTo>
                    <a:pt x="895" y="638"/>
                  </a:lnTo>
                  <a:lnTo>
                    <a:pt x="886" y="638"/>
                  </a:lnTo>
                  <a:lnTo>
                    <a:pt x="878" y="638"/>
                  </a:lnTo>
                  <a:lnTo>
                    <a:pt x="870" y="638"/>
                  </a:lnTo>
                  <a:lnTo>
                    <a:pt x="861" y="638"/>
                  </a:lnTo>
                  <a:lnTo>
                    <a:pt x="853" y="639"/>
                  </a:lnTo>
                  <a:lnTo>
                    <a:pt x="858" y="650"/>
                  </a:lnTo>
                  <a:lnTo>
                    <a:pt x="865" y="660"/>
                  </a:lnTo>
                  <a:lnTo>
                    <a:pt x="871" y="670"/>
                  </a:lnTo>
                  <a:lnTo>
                    <a:pt x="877" y="681"/>
                  </a:lnTo>
                  <a:lnTo>
                    <a:pt x="882" y="691"/>
                  </a:lnTo>
                  <a:lnTo>
                    <a:pt x="889" y="702"/>
                  </a:lnTo>
                  <a:lnTo>
                    <a:pt x="895" y="711"/>
                  </a:lnTo>
                  <a:lnTo>
                    <a:pt x="901" y="721"/>
                  </a:lnTo>
                  <a:lnTo>
                    <a:pt x="912" y="721"/>
                  </a:lnTo>
                  <a:lnTo>
                    <a:pt x="924" y="722"/>
                  </a:lnTo>
                  <a:lnTo>
                    <a:pt x="935" y="723"/>
                  </a:lnTo>
                  <a:lnTo>
                    <a:pt x="947" y="723"/>
                  </a:lnTo>
                  <a:lnTo>
                    <a:pt x="959" y="726"/>
                  </a:lnTo>
                  <a:lnTo>
                    <a:pt x="970" y="727"/>
                  </a:lnTo>
                  <a:lnTo>
                    <a:pt x="982" y="728"/>
                  </a:lnTo>
                  <a:lnTo>
                    <a:pt x="992" y="730"/>
                  </a:lnTo>
                  <a:lnTo>
                    <a:pt x="1041" y="741"/>
                  </a:lnTo>
                  <a:lnTo>
                    <a:pt x="1041" y="18"/>
                  </a:lnTo>
                  <a:lnTo>
                    <a:pt x="100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>
              <a:off x="398" y="335"/>
              <a:ext cx="39" cy="29"/>
            </a:xfrm>
            <a:custGeom>
              <a:avLst/>
              <a:gdLst>
                <a:gd name="T0" fmla="*/ 1 w 114"/>
                <a:gd name="T1" fmla="*/ 0 h 87"/>
                <a:gd name="T2" fmla="*/ 0 w 114"/>
                <a:gd name="T3" fmla="*/ 3 h 87"/>
                <a:gd name="T4" fmla="*/ 1 w 114"/>
                <a:gd name="T5" fmla="*/ 3 h 87"/>
                <a:gd name="T6" fmla="*/ 1 w 114"/>
                <a:gd name="T7" fmla="*/ 3 h 87"/>
                <a:gd name="T8" fmla="*/ 2 w 114"/>
                <a:gd name="T9" fmla="*/ 3 h 87"/>
                <a:gd name="T10" fmla="*/ 2 w 114"/>
                <a:gd name="T11" fmla="*/ 3 h 87"/>
                <a:gd name="T12" fmla="*/ 3 w 114"/>
                <a:gd name="T13" fmla="*/ 3 h 87"/>
                <a:gd name="T14" fmla="*/ 3 w 114"/>
                <a:gd name="T15" fmla="*/ 3 h 87"/>
                <a:gd name="T16" fmla="*/ 4 w 114"/>
                <a:gd name="T17" fmla="*/ 3 h 87"/>
                <a:gd name="T18" fmla="*/ 4 w 114"/>
                <a:gd name="T19" fmla="*/ 3 h 87"/>
                <a:gd name="T20" fmla="*/ 4 w 114"/>
                <a:gd name="T21" fmla="*/ 0 h 87"/>
                <a:gd name="T22" fmla="*/ 4 w 114"/>
                <a:gd name="T23" fmla="*/ 0 h 87"/>
                <a:gd name="T24" fmla="*/ 4 w 114"/>
                <a:gd name="T25" fmla="*/ 0 h 87"/>
                <a:gd name="T26" fmla="*/ 3 w 114"/>
                <a:gd name="T27" fmla="*/ 0 h 87"/>
                <a:gd name="T28" fmla="*/ 3 w 114"/>
                <a:gd name="T29" fmla="*/ 0 h 87"/>
                <a:gd name="T30" fmla="*/ 2 w 114"/>
                <a:gd name="T31" fmla="*/ 0 h 87"/>
                <a:gd name="T32" fmla="*/ 2 w 114"/>
                <a:gd name="T33" fmla="*/ 0 h 87"/>
                <a:gd name="T34" fmla="*/ 2 w 114"/>
                <a:gd name="T35" fmla="*/ 0 h 87"/>
                <a:gd name="T36" fmla="*/ 1 w 114"/>
                <a:gd name="T37" fmla="*/ 0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87"/>
                <a:gd name="T59" fmla="*/ 114 w 114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87">
                  <a:moveTo>
                    <a:pt x="33" y="0"/>
                  </a:moveTo>
                  <a:lnTo>
                    <a:pt x="0" y="85"/>
                  </a:lnTo>
                  <a:lnTo>
                    <a:pt x="14" y="84"/>
                  </a:lnTo>
                  <a:lnTo>
                    <a:pt x="29" y="83"/>
                  </a:lnTo>
                  <a:lnTo>
                    <a:pt x="42" y="83"/>
                  </a:lnTo>
                  <a:lnTo>
                    <a:pt x="57" y="83"/>
                  </a:lnTo>
                  <a:lnTo>
                    <a:pt x="71" y="83"/>
                  </a:lnTo>
                  <a:lnTo>
                    <a:pt x="86" y="84"/>
                  </a:lnTo>
                  <a:lnTo>
                    <a:pt x="100" y="85"/>
                  </a:lnTo>
                  <a:lnTo>
                    <a:pt x="114" y="87"/>
                  </a:lnTo>
                  <a:lnTo>
                    <a:pt x="108" y="4"/>
                  </a:lnTo>
                  <a:lnTo>
                    <a:pt x="99" y="2"/>
                  </a:lnTo>
                  <a:lnTo>
                    <a:pt x="90" y="2"/>
                  </a:lnTo>
                  <a:lnTo>
                    <a:pt x="80" y="1"/>
                  </a:lnTo>
                  <a:lnTo>
                    <a:pt x="71" y="1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AutoShape 17"/>
            <p:cNvSpPr>
              <a:spLocks noChangeArrowheads="1"/>
            </p:cNvSpPr>
            <p:nvPr/>
          </p:nvSpPr>
          <p:spPr bwMode="auto">
            <a:xfrm>
              <a:off x="635" y="336"/>
              <a:ext cx="32" cy="28"/>
            </a:xfrm>
            <a:custGeom>
              <a:avLst/>
              <a:gdLst>
                <a:gd name="T0" fmla="*/ 0 w 97"/>
                <a:gd name="T1" fmla="*/ 0 h 84"/>
                <a:gd name="T2" fmla="*/ 1 w 97"/>
                <a:gd name="T3" fmla="*/ 3 h 84"/>
                <a:gd name="T4" fmla="*/ 1 w 97"/>
                <a:gd name="T5" fmla="*/ 3 h 84"/>
                <a:gd name="T6" fmla="*/ 2 w 97"/>
                <a:gd name="T7" fmla="*/ 3 h 84"/>
                <a:gd name="T8" fmla="*/ 2 w 97"/>
                <a:gd name="T9" fmla="*/ 3 h 84"/>
                <a:gd name="T10" fmla="*/ 2 w 97"/>
                <a:gd name="T11" fmla="*/ 3 h 84"/>
                <a:gd name="T12" fmla="*/ 3 w 97"/>
                <a:gd name="T13" fmla="*/ 3 h 84"/>
                <a:gd name="T14" fmla="*/ 3 w 97"/>
                <a:gd name="T15" fmla="*/ 3 h 84"/>
                <a:gd name="T16" fmla="*/ 3 w 97"/>
                <a:gd name="T17" fmla="*/ 3 h 84"/>
                <a:gd name="T18" fmla="*/ 4 w 97"/>
                <a:gd name="T19" fmla="*/ 3 h 84"/>
                <a:gd name="T20" fmla="*/ 3 w 97"/>
                <a:gd name="T21" fmla="*/ 3 h 84"/>
                <a:gd name="T22" fmla="*/ 3 w 97"/>
                <a:gd name="T23" fmla="*/ 2 h 84"/>
                <a:gd name="T24" fmla="*/ 3 w 97"/>
                <a:gd name="T25" fmla="*/ 2 h 84"/>
                <a:gd name="T26" fmla="*/ 3 w 97"/>
                <a:gd name="T27" fmla="*/ 2 h 84"/>
                <a:gd name="T28" fmla="*/ 2 w 97"/>
                <a:gd name="T29" fmla="*/ 1 h 84"/>
                <a:gd name="T30" fmla="*/ 2 w 97"/>
                <a:gd name="T31" fmla="*/ 1 h 84"/>
                <a:gd name="T32" fmla="*/ 2 w 97"/>
                <a:gd name="T33" fmla="*/ 0 h 84"/>
                <a:gd name="T34" fmla="*/ 2 w 97"/>
                <a:gd name="T35" fmla="*/ 0 h 84"/>
                <a:gd name="T36" fmla="*/ 2 w 97"/>
                <a:gd name="T37" fmla="*/ 0 h 84"/>
                <a:gd name="T38" fmla="*/ 1 w 97"/>
                <a:gd name="T39" fmla="*/ 0 h 84"/>
                <a:gd name="T40" fmla="*/ 1 w 97"/>
                <a:gd name="T41" fmla="*/ 0 h 84"/>
                <a:gd name="T42" fmla="*/ 1 w 97"/>
                <a:gd name="T43" fmla="*/ 0 h 84"/>
                <a:gd name="T44" fmla="*/ 1 w 97"/>
                <a:gd name="T45" fmla="*/ 0 h 84"/>
                <a:gd name="T46" fmla="*/ 0 w 97"/>
                <a:gd name="T47" fmla="*/ 0 h 84"/>
                <a:gd name="T48" fmla="*/ 0 w 97"/>
                <a:gd name="T49" fmla="*/ 0 h 84"/>
                <a:gd name="T50" fmla="*/ 0 w 97"/>
                <a:gd name="T51" fmla="*/ 0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84"/>
                <a:gd name="T80" fmla="*/ 97 w 97"/>
                <a:gd name="T81" fmla="*/ 84 h 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84">
                  <a:moveTo>
                    <a:pt x="0" y="5"/>
                  </a:moveTo>
                  <a:lnTo>
                    <a:pt x="24" y="84"/>
                  </a:lnTo>
                  <a:lnTo>
                    <a:pt x="34" y="83"/>
                  </a:lnTo>
                  <a:lnTo>
                    <a:pt x="43" y="83"/>
                  </a:lnTo>
                  <a:lnTo>
                    <a:pt x="52" y="82"/>
                  </a:lnTo>
                  <a:lnTo>
                    <a:pt x="61" y="82"/>
                  </a:lnTo>
                  <a:lnTo>
                    <a:pt x="69" y="82"/>
                  </a:lnTo>
                  <a:lnTo>
                    <a:pt x="78" y="82"/>
                  </a:lnTo>
                  <a:lnTo>
                    <a:pt x="88" y="82"/>
                  </a:lnTo>
                  <a:lnTo>
                    <a:pt x="97" y="82"/>
                  </a:lnTo>
                  <a:lnTo>
                    <a:pt x="91" y="72"/>
                  </a:lnTo>
                  <a:lnTo>
                    <a:pt x="85" y="63"/>
                  </a:lnTo>
                  <a:lnTo>
                    <a:pt x="78" y="52"/>
                  </a:lnTo>
                  <a:lnTo>
                    <a:pt x="73" y="42"/>
                  </a:lnTo>
                  <a:lnTo>
                    <a:pt x="67" y="31"/>
                  </a:lnTo>
                  <a:lnTo>
                    <a:pt x="61" y="21"/>
                  </a:lnTo>
                  <a:lnTo>
                    <a:pt x="54" y="11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7" y="1"/>
                  </a:lnTo>
                  <a:lnTo>
                    <a:pt x="30" y="1"/>
                  </a:lnTo>
                  <a:lnTo>
                    <a:pt x="24" y="3"/>
                  </a:lnTo>
                  <a:lnTo>
                    <a:pt x="19" y="3"/>
                  </a:lnTo>
                  <a:lnTo>
                    <a:pt x="13" y="4"/>
                  </a:lnTo>
                  <a:lnTo>
                    <a:pt x="6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AutoShape 18"/>
            <p:cNvSpPr>
              <a:spLocks noChangeArrowheads="1"/>
            </p:cNvSpPr>
            <p:nvPr/>
          </p:nvSpPr>
          <p:spPr bwMode="auto">
            <a:xfrm>
              <a:off x="433" y="296"/>
              <a:ext cx="211" cy="105"/>
            </a:xfrm>
            <a:custGeom>
              <a:avLst/>
              <a:gdLst>
                <a:gd name="T0" fmla="*/ 15 w 622"/>
                <a:gd name="T1" fmla="*/ 7 h 311"/>
                <a:gd name="T2" fmla="*/ 16 w 622"/>
                <a:gd name="T3" fmla="*/ 6 h 311"/>
                <a:gd name="T4" fmla="*/ 18 w 622"/>
                <a:gd name="T5" fmla="*/ 5 h 311"/>
                <a:gd name="T6" fmla="*/ 19 w 622"/>
                <a:gd name="T7" fmla="*/ 4 h 311"/>
                <a:gd name="T8" fmla="*/ 21 w 622"/>
                <a:gd name="T9" fmla="*/ 4 h 311"/>
                <a:gd name="T10" fmla="*/ 22 w 622"/>
                <a:gd name="T11" fmla="*/ 0 h 311"/>
                <a:gd name="T12" fmla="*/ 20 w 622"/>
                <a:gd name="T13" fmla="*/ 1 h 311"/>
                <a:gd name="T14" fmla="*/ 18 w 622"/>
                <a:gd name="T15" fmla="*/ 2 h 311"/>
                <a:gd name="T16" fmla="*/ 16 w 622"/>
                <a:gd name="T17" fmla="*/ 2 h 311"/>
                <a:gd name="T18" fmla="*/ 14 w 622"/>
                <a:gd name="T19" fmla="*/ 3 h 311"/>
                <a:gd name="T20" fmla="*/ 13 w 622"/>
                <a:gd name="T21" fmla="*/ 5 h 311"/>
                <a:gd name="T22" fmla="*/ 11 w 622"/>
                <a:gd name="T23" fmla="*/ 4 h 311"/>
                <a:gd name="T24" fmla="*/ 9 w 622"/>
                <a:gd name="T25" fmla="*/ 3 h 311"/>
                <a:gd name="T26" fmla="*/ 7 w 622"/>
                <a:gd name="T27" fmla="*/ 2 h 311"/>
                <a:gd name="T28" fmla="*/ 5 w 622"/>
                <a:gd name="T29" fmla="*/ 1 h 311"/>
                <a:gd name="T30" fmla="*/ 2 w 622"/>
                <a:gd name="T31" fmla="*/ 0 h 311"/>
                <a:gd name="T32" fmla="*/ 0 w 622"/>
                <a:gd name="T33" fmla="*/ 3 h 311"/>
                <a:gd name="T34" fmla="*/ 3 w 622"/>
                <a:gd name="T35" fmla="*/ 4 h 311"/>
                <a:gd name="T36" fmla="*/ 5 w 622"/>
                <a:gd name="T37" fmla="*/ 4 h 311"/>
                <a:gd name="T38" fmla="*/ 7 w 622"/>
                <a:gd name="T39" fmla="*/ 5 h 311"/>
                <a:gd name="T40" fmla="*/ 9 w 622"/>
                <a:gd name="T41" fmla="*/ 6 h 311"/>
                <a:gd name="T42" fmla="*/ 11 w 622"/>
                <a:gd name="T43" fmla="*/ 8 h 311"/>
                <a:gd name="T44" fmla="*/ 9 w 622"/>
                <a:gd name="T45" fmla="*/ 8 h 311"/>
                <a:gd name="T46" fmla="*/ 8 w 622"/>
                <a:gd name="T47" fmla="*/ 7 h 311"/>
                <a:gd name="T48" fmla="*/ 6 w 622"/>
                <a:gd name="T49" fmla="*/ 6 h 311"/>
                <a:gd name="T50" fmla="*/ 4 w 622"/>
                <a:gd name="T51" fmla="*/ 5 h 311"/>
                <a:gd name="T52" fmla="*/ 2 w 622"/>
                <a:gd name="T53" fmla="*/ 5 h 311"/>
                <a:gd name="T54" fmla="*/ 0 w 622"/>
                <a:gd name="T55" fmla="*/ 8 h 311"/>
                <a:gd name="T56" fmla="*/ 3 w 622"/>
                <a:gd name="T57" fmla="*/ 8 h 311"/>
                <a:gd name="T58" fmla="*/ 5 w 622"/>
                <a:gd name="T59" fmla="*/ 9 h 311"/>
                <a:gd name="T60" fmla="*/ 7 w 622"/>
                <a:gd name="T61" fmla="*/ 9 h 311"/>
                <a:gd name="T62" fmla="*/ 8 w 622"/>
                <a:gd name="T63" fmla="*/ 10 h 311"/>
                <a:gd name="T64" fmla="*/ 9 w 622"/>
                <a:gd name="T65" fmla="*/ 11 h 311"/>
                <a:gd name="T66" fmla="*/ 15 w 622"/>
                <a:gd name="T67" fmla="*/ 11 h 311"/>
                <a:gd name="T68" fmla="*/ 16 w 622"/>
                <a:gd name="T69" fmla="*/ 10 h 311"/>
                <a:gd name="T70" fmla="*/ 18 w 622"/>
                <a:gd name="T71" fmla="*/ 9 h 311"/>
                <a:gd name="T72" fmla="*/ 20 w 622"/>
                <a:gd name="T73" fmla="*/ 9 h 311"/>
                <a:gd name="T74" fmla="*/ 22 w 622"/>
                <a:gd name="T75" fmla="*/ 8 h 311"/>
                <a:gd name="T76" fmla="*/ 24 w 622"/>
                <a:gd name="T77" fmla="*/ 8 h 311"/>
                <a:gd name="T78" fmla="*/ 22 w 622"/>
                <a:gd name="T79" fmla="*/ 5 h 311"/>
                <a:gd name="T80" fmla="*/ 20 w 622"/>
                <a:gd name="T81" fmla="*/ 5 h 311"/>
                <a:gd name="T82" fmla="*/ 18 w 622"/>
                <a:gd name="T83" fmla="*/ 6 h 311"/>
                <a:gd name="T84" fmla="*/ 16 w 622"/>
                <a:gd name="T85" fmla="*/ 7 h 311"/>
                <a:gd name="T86" fmla="*/ 15 w 622"/>
                <a:gd name="T87" fmla="*/ 8 h 3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2"/>
                <a:gd name="T133" fmla="*/ 0 h 311"/>
                <a:gd name="T134" fmla="*/ 622 w 622"/>
                <a:gd name="T135" fmla="*/ 311 h 3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2" h="311">
                  <a:moveTo>
                    <a:pt x="355" y="215"/>
                  </a:moveTo>
                  <a:lnTo>
                    <a:pt x="363" y="204"/>
                  </a:lnTo>
                  <a:lnTo>
                    <a:pt x="372" y="192"/>
                  </a:lnTo>
                  <a:lnTo>
                    <a:pt x="382" y="182"/>
                  </a:lnTo>
                  <a:lnTo>
                    <a:pt x="393" y="171"/>
                  </a:lnTo>
                  <a:lnTo>
                    <a:pt x="406" y="162"/>
                  </a:lnTo>
                  <a:lnTo>
                    <a:pt x="418" y="152"/>
                  </a:lnTo>
                  <a:lnTo>
                    <a:pt x="432" y="144"/>
                  </a:lnTo>
                  <a:lnTo>
                    <a:pt x="447" y="135"/>
                  </a:lnTo>
                  <a:lnTo>
                    <a:pt x="462" y="128"/>
                  </a:lnTo>
                  <a:lnTo>
                    <a:pt x="478" y="120"/>
                  </a:lnTo>
                  <a:lnTo>
                    <a:pt x="496" y="113"/>
                  </a:lnTo>
                  <a:lnTo>
                    <a:pt x="513" y="107"/>
                  </a:lnTo>
                  <a:lnTo>
                    <a:pt x="530" y="101"/>
                  </a:lnTo>
                  <a:lnTo>
                    <a:pt x="550" y="97"/>
                  </a:lnTo>
                  <a:lnTo>
                    <a:pt x="568" y="92"/>
                  </a:lnTo>
                  <a:lnTo>
                    <a:pt x="588" y="89"/>
                  </a:lnTo>
                  <a:lnTo>
                    <a:pt x="564" y="8"/>
                  </a:lnTo>
                  <a:lnTo>
                    <a:pt x="544" y="11"/>
                  </a:lnTo>
                  <a:lnTo>
                    <a:pt x="526" y="16"/>
                  </a:lnTo>
                  <a:lnTo>
                    <a:pt x="507" y="22"/>
                  </a:lnTo>
                  <a:lnTo>
                    <a:pt x="489" y="27"/>
                  </a:lnTo>
                  <a:lnTo>
                    <a:pt x="471" y="33"/>
                  </a:lnTo>
                  <a:lnTo>
                    <a:pt x="454" y="40"/>
                  </a:lnTo>
                  <a:lnTo>
                    <a:pt x="437" y="47"/>
                  </a:lnTo>
                  <a:lnTo>
                    <a:pt x="421" y="55"/>
                  </a:lnTo>
                  <a:lnTo>
                    <a:pt x="406" y="63"/>
                  </a:lnTo>
                  <a:lnTo>
                    <a:pt x="390" y="72"/>
                  </a:lnTo>
                  <a:lnTo>
                    <a:pt x="376" y="82"/>
                  </a:lnTo>
                  <a:lnTo>
                    <a:pt x="362" y="91"/>
                  </a:lnTo>
                  <a:lnTo>
                    <a:pt x="349" y="101"/>
                  </a:lnTo>
                  <a:lnTo>
                    <a:pt x="337" y="112"/>
                  </a:lnTo>
                  <a:lnTo>
                    <a:pt x="325" y="122"/>
                  </a:lnTo>
                  <a:lnTo>
                    <a:pt x="314" y="133"/>
                  </a:lnTo>
                  <a:lnTo>
                    <a:pt x="301" y="120"/>
                  </a:lnTo>
                  <a:lnTo>
                    <a:pt x="286" y="107"/>
                  </a:lnTo>
                  <a:lnTo>
                    <a:pt x="271" y="94"/>
                  </a:lnTo>
                  <a:lnTo>
                    <a:pt x="255" y="83"/>
                  </a:lnTo>
                  <a:lnTo>
                    <a:pt x="238" y="72"/>
                  </a:lnTo>
                  <a:lnTo>
                    <a:pt x="219" y="62"/>
                  </a:lnTo>
                  <a:lnTo>
                    <a:pt x="201" y="52"/>
                  </a:lnTo>
                  <a:lnTo>
                    <a:pt x="181" y="42"/>
                  </a:lnTo>
                  <a:lnTo>
                    <a:pt x="160" y="34"/>
                  </a:lnTo>
                  <a:lnTo>
                    <a:pt x="138" y="27"/>
                  </a:lnTo>
                  <a:lnTo>
                    <a:pt x="117" y="21"/>
                  </a:lnTo>
                  <a:lnTo>
                    <a:pt x="95" y="15"/>
                  </a:lnTo>
                  <a:lnTo>
                    <a:pt x="72" y="10"/>
                  </a:lnTo>
                  <a:lnTo>
                    <a:pt x="49" y="6"/>
                  </a:lnTo>
                  <a:lnTo>
                    <a:pt x="24" y="2"/>
                  </a:lnTo>
                  <a:lnTo>
                    <a:pt x="0" y="0"/>
                  </a:lnTo>
                  <a:lnTo>
                    <a:pt x="6" y="83"/>
                  </a:lnTo>
                  <a:lnTo>
                    <a:pt x="28" y="85"/>
                  </a:lnTo>
                  <a:lnTo>
                    <a:pt x="50" y="90"/>
                  </a:lnTo>
                  <a:lnTo>
                    <a:pt x="72" y="94"/>
                  </a:lnTo>
                  <a:lnTo>
                    <a:pt x="92" y="99"/>
                  </a:lnTo>
                  <a:lnTo>
                    <a:pt x="112" y="105"/>
                  </a:lnTo>
                  <a:lnTo>
                    <a:pt x="132" y="112"/>
                  </a:lnTo>
                  <a:lnTo>
                    <a:pt x="150" y="120"/>
                  </a:lnTo>
                  <a:lnTo>
                    <a:pt x="168" y="128"/>
                  </a:lnTo>
                  <a:lnTo>
                    <a:pt x="185" y="137"/>
                  </a:lnTo>
                  <a:lnTo>
                    <a:pt x="201" y="146"/>
                  </a:lnTo>
                  <a:lnTo>
                    <a:pt x="216" y="157"/>
                  </a:lnTo>
                  <a:lnTo>
                    <a:pt x="229" y="167"/>
                  </a:lnTo>
                  <a:lnTo>
                    <a:pt x="242" y="178"/>
                  </a:lnTo>
                  <a:lnTo>
                    <a:pt x="254" y="190"/>
                  </a:lnTo>
                  <a:lnTo>
                    <a:pt x="264" y="203"/>
                  </a:lnTo>
                  <a:lnTo>
                    <a:pt x="273" y="215"/>
                  </a:lnTo>
                  <a:lnTo>
                    <a:pt x="261" y="206"/>
                  </a:lnTo>
                  <a:lnTo>
                    <a:pt x="247" y="197"/>
                  </a:lnTo>
                  <a:lnTo>
                    <a:pt x="233" y="188"/>
                  </a:lnTo>
                  <a:lnTo>
                    <a:pt x="218" y="180"/>
                  </a:lnTo>
                  <a:lnTo>
                    <a:pt x="203" y="171"/>
                  </a:lnTo>
                  <a:lnTo>
                    <a:pt x="187" y="165"/>
                  </a:lnTo>
                  <a:lnTo>
                    <a:pt x="171" y="158"/>
                  </a:lnTo>
                  <a:lnTo>
                    <a:pt x="155" y="152"/>
                  </a:lnTo>
                  <a:lnTo>
                    <a:pt x="137" y="146"/>
                  </a:lnTo>
                  <a:lnTo>
                    <a:pt x="120" y="140"/>
                  </a:lnTo>
                  <a:lnTo>
                    <a:pt x="102" y="136"/>
                  </a:lnTo>
                  <a:lnTo>
                    <a:pt x="83" y="131"/>
                  </a:lnTo>
                  <a:lnTo>
                    <a:pt x="65" y="128"/>
                  </a:lnTo>
                  <a:lnTo>
                    <a:pt x="46" y="124"/>
                  </a:lnTo>
                  <a:lnTo>
                    <a:pt x="27" y="122"/>
                  </a:lnTo>
                  <a:lnTo>
                    <a:pt x="7" y="120"/>
                  </a:lnTo>
                  <a:lnTo>
                    <a:pt x="13" y="203"/>
                  </a:lnTo>
                  <a:lnTo>
                    <a:pt x="32" y="205"/>
                  </a:lnTo>
                  <a:lnTo>
                    <a:pt x="51" y="208"/>
                  </a:lnTo>
                  <a:lnTo>
                    <a:pt x="69" y="213"/>
                  </a:lnTo>
                  <a:lnTo>
                    <a:pt x="88" y="216"/>
                  </a:lnTo>
                  <a:lnTo>
                    <a:pt x="105" y="222"/>
                  </a:lnTo>
                  <a:lnTo>
                    <a:pt x="122" y="228"/>
                  </a:lnTo>
                  <a:lnTo>
                    <a:pt x="140" y="234"/>
                  </a:lnTo>
                  <a:lnTo>
                    <a:pt x="156" y="241"/>
                  </a:lnTo>
                  <a:lnTo>
                    <a:pt x="171" y="248"/>
                  </a:lnTo>
                  <a:lnTo>
                    <a:pt x="186" y="256"/>
                  </a:lnTo>
                  <a:lnTo>
                    <a:pt x="200" y="264"/>
                  </a:lnTo>
                  <a:lnTo>
                    <a:pt x="212" y="272"/>
                  </a:lnTo>
                  <a:lnTo>
                    <a:pt x="225" y="281"/>
                  </a:lnTo>
                  <a:lnTo>
                    <a:pt x="236" y="290"/>
                  </a:lnTo>
                  <a:lnTo>
                    <a:pt x="247" y="301"/>
                  </a:lnTo>
                  <a:lnTo>
                    <a:pt x="256" y="311"/>
                  </a:lnTo>
                  <a:lnTo>
                    <a:pt x="372" y="311"/>
                  </a:lnTo>
                  <a:lnTo>
                    <a:pt x="383" y="301"/>
                  </a:lnTo>
                  <a:lnTo>
                    <a:pt x="393" y="290"/>
                  </a:lnTo>
                  <a:lnTo>
                    <a:pt x="405" y="281"/>
                  </a:lnTo>
                  <a:lnTo>
                    <a:pt x="417" y="271"/>
                  </a:lnTo>
                  <a:lnTo>
                    <a:pt x="431" y="262"/>
                  </a:lnTo>
                  <a:lnTo>
                    <a:pt x="445" y="254"/>
                  </a:lnTo>
                  <a:lnTo>
                    <a:pt x="460" y="246"/>
                  </a:lnTo>
                  <a:lnTo>
                    <a:pt x="476" y="238"/>
                  </a:lnTo>
                  <a:lnTo>
                    <a:pt x="492" y="233"/>
                  </a:lnTo>
                  <a:lnTo>
                    <a:pt x="509" y="226"/>
                  </a:lnTo>
                  <a:lnTo>
                    <a:pt x="528" y="220"/>
                  </a:lnTo>
                  <a:lnTo>
                    <a:pt x="545" y="215"/>
                  </a:lnTo>
                  <a:lnTo>
                    <a:pt x="564" y="211"/>
                  </a:lnTo>
                  <a:lnTo>
                    <a:pt x="583" y="207"/>
                  </a:lnTo>
                  <a:lnTo>
                    <a:pt x="603" y="204"/>
                  </a:lnTo>
                  <a:lnTo>
                    <a:pt x="622" y="201"/>
                  </a:lnTo>
                  <a:lnTo>
                    <a:pt x="598" y="122"/>
                  </a:lnTo>
                  <a:lnTo>
                    <a:pt x="581" y="124"/>
                  </a:lnTo>
                  <a:lnTo>
                    <a:pt x="564" y="128"/>
                  </a:lnTo>
                  <a:lnTo>
                    <a:pt x="546" y="131"/>
                  </a:lnTo>
                  <a:lnTo>
                    <a:pt x="529" y="135"/>
                  </a:lnTo>
                  <a:lnTo>
                    <a:pt x="513" y="139"/>
                  </a:lnTo>
                  <a:lnTo>
                    <a:pt x="496" y="144"/>
                  </a:lnTo>
                  <a:lnTo>
                    <a:pt x="481" y="150"/>
                  </a:lnTo>
                  <a:lnTo>
                    <a:pt x="465" y="154"/>
                  </a:lnTo>
                  <a:lnTo>
                    <a:pt x="450" y="161"/>
                  </a:lnTo>
                  <a:lnTo>
                    <a:pt x="435" y="168"/>
                  </a:lnTo>
                  <a:lnTo>
                    <a:pt x="420" y="175"/>
                  </a:lnTo>
                  <a:lnTo>
                    <a:pt x="406" y="182"/>
                  </a:lnTo>
                  <a:lnTo>
                    <a:pt x="392" y="190"/>
                  </a:lnTo>
                  <a:lnTo>
                    <a:pt x="379" y="198"/>
                  </a:lnTo>
                  <a:lnTo>
                    <a:pt x="367" y="206"/>
                  </a:lnTo>
                  <a:lnTo>
                    <a:pt x="355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AutoShape 19"/>
            <p:cNvSpPr>
              <a:spLocks noChangeArrowheads="1"/>
            </p:cNvSpPr>
            <p:nvPr/>
          </p:nvSpPr>
          <p:spPr bwMode="auto">
            <a:xfrm>
              <a:off x="631" y="568"/>
              <a:ext cx="123" cy="123"/>
            </a:xfrm>
            <a:custGeom>
              <a:avLst/>
              <a:gdLst>
                <a:gd name="T0" fmla="*/ 7 w 362"/>
                <a:gd name="T1" fmla="*/ 14 h 361"/>
                <a:gd name="T2" fmla="*/ 8 w 362"/>
                <a:gd name="T3" fmla="*/ 14 h 361"/>
                <a:gd name="T4" fmla="*/ 8 w 362"/>
                <a:gd name="T5" fmla="*/ 14 h 361"/>
                <a:gd name="T6" fmla="*/ 9 w 362"/>
                <a:gd name="T7" fmla="*/ 14 h 361"/>
                <a:gd name="T8" fmla="*/ 10 w 362"/>
                <a:gd name="T9" fmla="*/ 14 h 361"/>
                <a:gd name="T10" fmla="*/ 11 w 362"/>
                <a:gd name="T11" fmla="*/ 14 h 361"/>
                <a:gd name="T12" fmla="*/ 11 w 362"/>
                <a:gd name="T13" fmla="*/ 13 h 361"/>
                <a:gd name="T14" fmla="*/ 12 w 362"/>
                <a:gd name="T15" fmla="*/ 13 h 361"/>
                <a:gd name="T16" fmla="*/ 12 w 362"/>
                <a:gd name="T17" fmla="*/ 12 h 361"/>
                <a:gd name="T18" fmla="*/ 13 w 362"/>
                <a:gd name="T19" fmla="*/ 12 h 361"/>
                <a:gd name="T20" fmla="*/ 13 w 362"/>
                <a:gd name="T21" fmla="*/ 11 h 361"/>
                <a:gd name="T22" fmla="*/ 13 w 362"/>
                <a:gd name="T23" fmla="*/ 11 h 361"/>
                <a:gd name="T24" fmla="*/ 14 w 362"/>
                <a:gd name="T25" fmla="*/ 10 h 361"/>
                <a:gd name="T26" fmla="*/ 14 w 362"/>
                <a:gd name="T27" fmla="*/ 9 h 361"/>
                <a:gd name="T28" fmla="*/ 14 w 362"/>
                <a:gd name="T29" fmla="*/ 9 h 361"/>
                <a:gd name="T30" fmla="*/ 14 w 362"/>
                <a:gd name="T31" fmla="*/ 8 h 361"/>
                <a:gd name="T32" fmla="*/ 14 w 362"/>
                <a:gd name="T33" fmla="*/ 7 h 361"/>
                <a:gd name="T34" fmla="*/ 14 w 362"/>
                <a:gd name="T35" fmla="*/ 6 h 361"/>
                <a:gd name="T36" fmla="*/ 14 w 362"/>
                <a:gd name="T37" fmla="*/ 6 h 361"/>
                <a:gd name="T38" fmla="*/ 14 w 362"/>
                <a:gd name="T39" fmla="*/ 5 h 361"/>
                <a:gd name="T40" fmla="*/ 14 w 362"/>
                <a:gd name="T41" fmla="*/ 4 h 361"/>
                <a:gd name="T42" fmla="*/ 13 w 362"/>
                <a:gd name="T43" fmla="*/ 4 h 361"/>
                <a:gd name="T44" fmla="*/ 13 w 362"/>
                <a:gd name="T45" fmla="*/ 3 h 361"/>
                <a:gd name="T46" fmla="*/ 13 w 362"/>
                <a:gd name="T47" fmla="*/ 3 h 361"/>
                <a:gd name="T48" fmla="*/ 12 w 362"/>
                <a:gd name="T49" fmla="*/ 2 h 361"/>
                <a:gd name="T50" fmla="*/ 12 w 362"/>
                <a:gd name="T51" fmla="*/ 2 h 361"/>
                <a:gd name="T52" fmla="*/ 11 w 362"/>
                <a:gd name="T53" fmla="*/ 1 h 361"/>
                <a:gd name="T54" fmla="*/ 11 w 362"/>
                <a:gd name="T55" fmla="*/ 1 h 361"/>
                <a:gd name="T56" fmla="*/ 10 w 362"/>
                <a:gd name="T57" fmla="*/ 1 h 361"/>
                <a:gd name="T58" fmla="*/ 9 w 362"/>
                <a:gd name="T59" fmla="*/ 0 h 361"/>
                <a:gd name="T60" fmla="*/ 8 w 362"/>
                <a:gd name="T61" fmla="*/ 0 h 361"/>
                <a:gd name="T62" fmla="*/ 8 w 362"/>
                <a:gd name="T63" fmla="*/ 0 h 361"/>
                <a:gd name="T64" fmla="*/ 7 w 362"/>
                <a:gd name="T65" fmla="*/ 0 h 361"/>
                <a:gd name="T66" fmla="*/ 6 w 362"/>
                <a:gd name="T67" fmla="*/ 0 h 361"/>
                <a:gd name="T68" fmla="*/ 4 w 362"/>
                <a:gd name="T69" fmla="*/ 1 h 361"/>
                <a:gd name="T70" fmla="*/ 3 w 362"/>
                <a:gd name="T71" fmla="*/ 1 h 361"/>
                <a:gd name="T72" fmla="*/ 2 w 362"/>
                <a:gd name="T73" fmla="*/ 2 h 361"/>
                <a:gd name="T74" fmla="*/ 1 w 362"/>
                <a:gd name="T75" fmla="*/ 3 h 361"/>
                <a:gd name="T76" fmla="*/ 1 w 362"/>
                <a:gd name="T77" fmla="*/ 4 h 361"/>
                <a:gd name="T78" fmla="*/ 0 w 362"/>
                <a:gd name="T79" fmla="*/ 6 h 361"/>
                <a:gd name="T80" fmla="*/ 0 w 362"/>
                <a:gd name="T81" fmla="*/ 7 h 361"/>
                <a:gd name="T82" fmla="*/ 0 w 362"/>
                <a:gd name="T83" fmla="*/ 8 h 361"/>
                <a:gd name="T84" fmla="*/ 0 w 362"/>
                <a:gd name="T85" fmla="*/ 9 h 361"/>
                <a:gd name="T86" fmla="*/ 0 w 362"/>
                <a:gd name="T87" fmla="*/ 9 h 361"/>
                <a:gd name="T88" fmla="*/ 1 w 362"/>
                <a:gd name="T89" fmla="*/ 10 h 361"/>
                <a:gd name="T90" fmla="*/ 1 w 362"/>
                <a:gd name="T91" fmla="*/ 11 h 361"/>
                <a:gd name="T92" fmla="*/ 1 w 362"/>
                <a:gd name="T93" fmla="*/ 11 h 361"/>
                <a:gd name="T94" fmla="*/ 2 w 362"/>
                <a:gd name="T95" fmla="*/ 12 h 361"/>
                <a:gd name="T96" fmla="*/ 2 w 362"/>
                <a:gd name="T97" fmla="*/ 12 h 361"/>
                <a:gd name="T98" fmla="*/ 3 w 362"/>
                <a:gd name="T99" fmla="*/ 13 h 361"/>
                <a:gd name="T100" fmla="*/ 3 w 362"/>
                <a:gd name="T101" fmla="*/ 13 h 361"/>
                <a:gd name="T102" fmla="*/ 4 w 362"/>
                <a:gd name="T103" fmla="*/ 14 h 361"/>
                <a:gd name="T104" fmla="*/ 4 w 362"/>
                <a:gd name="T105" fmla="*/ 14 h 361"/>
                <a:gd name="T106" fmla="*/ 5 w 362"/>
                <a:gd name="T107" fmla="*/ 14 h 361"/>
                <a:gd name="T108" fmla="*/ 6 w 362"/>
                <a:gd name="T109" fmla="*/ 14 h 361"/>
                <a:gd name="T110" fmla="*/ 6 w 362"/>
                <a:gd name="T111" fmla="*/ 14 h 361"/>
                <a:gd name="T112" fmla="*/ 7 w 362"/>
                <a:gd name="T113" fmla="*/ 14 h 3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361"/>
                <a:gd name="T173" fmla="*/ 362 w 362"/>
                <a:gd name="T174" fmla="*/ 361 h 3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361">
                  <a:moveTo>
                    <a:pt x="181" y="361"/>
                  </a:moveTo>
                  <a:lnTo>
                    <a:pt x="200" y="360"/>
                  </a:lnTo>
                  <a:lnTo>
                    <a:pt x="217" y="358"/>
                  </a:lnTo>
                  <a:lnTo>
                    <a:pt x="234" y="353"/>
                  </a:lnTo>
                  <a:lnTo>
                    <a:pt x="250" y="348"/>
                  </a:lnTo>
                  <a:lnTo>
                    <a:pt x="266" y="341"/>
                  </a:lnTo>
                  <a:lnTo>
                    <a:pt x="281" y="332"/>
                  </a:lnTo>
                  <a:lnTo>
                    <a:pt x="295" y="321"/>
                  </a:lnTo>
                  <a:lnTo>
                    <a:pt x="309" y="309"/>
                  </a:lnTo>
                  <a:lnTo>
                    <a:pt x="322" y="296"/>
                  </a:lnTo>
                  <a:lnTo>
                    <a:pt x="332" y="281"/>
                  </a:lnTo>
                  <a:lnTo>
                    <a:pt x="341" y="266"/>
                  </a:lnTo>
                  <a:lnTo>
                    <a:pt x="348" y="250"/>
                  </a:lnTo>
                  <a:lnTo>
                    <a:pt x="354" y="234"/>
                  </a:lnTo>
                  <a:lnTo>
                    <a:pt x="359" y="216"/>
                  </a:lnTo>
                  <a:lnTo>
                    <a:pt x="361" y="199"/>
                  </a:lnTo>
                  <a:lnTo>
                    <a:pt x="362" y="181"/>
                  </a:lnTo>
                  <a:lnTo>
                    <a:pt x="361" y="162"/>
                  </a:lnTo>
                  <a:lnTo>
                    <a:pt x="359" y="145"/>
                  </a:lnTo>
                  <a:lnTo>
                    <a:pt x="354" y="128"/>
                  </a:lnTo>
                  <a:lnTo>
                    <a:pt x="348" y="112"/>
                  </a:lnTo>
                  <a:lnTo>
                    <a:pt x="341" y="95"/>
                  </a:lnTo>
                  <a:lnTo>
                    <a:pt x="332" y="80"/>
                  </a:lnTo>
                  <a:lnTo>
                    <a:pt x="322" y="67"/>
                  </a:lnTo>
                  <a:lnTo>
                    <a:pt x="309" y="53"/>
                  </a:lnTo>
                  <a:lnTo>
                    <a:pt x="295" y="41"/>
                  </a:lnTo>
                  <a:lnTo>
                    <a:pt x="281" y="31"/>
                  </a:lnTo>
                  <a:lnTo>
                    <a:pt x="266" y="22"/>
                  </a:lnTo>
                  <a:lnTo>
                    <a:pt x="250" y="14"/>
                  </a:lnTo>
                  <a:lnTo>
                    <a:pt x="234" y="8"/>
                  </a:lnTo>
                  <a:lnTo>
                    <a:pt x="217" y="3"/>
                  </a:lnTo>
                  <a:lnTo>
                    <a:pt x="200" y="1"/>
                  </a:lnTo>
                  <a:lnTo>
                    <a:pt x="181" y="0"/>
                  </a:lnTo>
                  <a:lnTo>
                    <a:pt x="144" y="3"/>
                  </a:lnTo>
                  <a:lnTo>
                    <a:pt x="111" y="14"/>
                  </a:lnTo>
                  <a:lnTo>
                    <a:pt x="80" y="31"/>
                  </a:lnTo>
                  <a:lnTo>
                    <a:pt x="53" y="53"/>
                  </a:lnTo>
                  <a:lnTo>
                    <a:pt x="31" y="80"/>
                  </a:lnTo>
                  <a:lnTo>
                    <a:pt x="14" y="110"/>
                  </a:lnTo>
                  <a:lnTo>
                    <a:pt x="4" y="145"/>
                  </a:lnTo>
                  <a:lnTo>
                    <a:pt x="0" y="181"/>
                  </a:lnTo>
                  <a:lnTo>
                    <a:pt x="1" y="199"/>
                  </a:lnTo>
                  <a:lnTo>
                    <a:pt x="4" y="216"/>
                  </a:lnTo>
                  <a:lnTo>
                    <a:pt x="8" y="234"/>
                  </a:lnTo>
                  <a:lnTo>
                    <a:pt x="14" y="250"/>
                  </a:lnTo>
                  <a:lnTo>
                    <a:pt x="21" y="266"/>
                  </a:lnTo>
                  <a:lnTo>
                    <a:pt x="30" y="281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7" y="321"/>
                  </a:lnTo>
                  <a:lnTo>
                    <a:pt x="81" y="332"/>
                  </a:lnTo>
                  <a:lnTo>
                    <a:pt x="96" y="341"/>
                  </a:lnTo>
                  <a:lnTo>
                    <a:pt x="112" y="348"/>
                  </a:lnTo>
                  <a:lnTo>
                    <a:pt x="128" y="353"/>
                  </a:lnTo>
                  <a:lnTo>
                    <a:pt x="145" y="358"/>
                  </a:lnTo>
                  <a:lnTo>
                    <a:pt x="163" y="360"/>
                  </a:lnTo>
                  <a:lnTo>
                    <a:pt x="181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663" y="600"/>
              <a:ext cx="59" cy="60"/>
            </a:xfrm>
            <a:custGeom>
              <a:avLst/>
              <a:gdLst>
                <a:gd name="T0" fmla="*/ 0 w 175"/>
                <a:gd name="T1" fmla="*/ 3 h 175"/>
                <a:gd name="T2" fmla="*/ 0 w 175"/>
                <a:gd name="T3" fmla="*/ 3 h 175"/>
                <a:gd name="T4" fmla="*/ 0 w 175"/>
                <a:gd name="T5" fmla="*/ 2 h 175"/>
                <a:gd name="T6" fmla="*/ 1 w 175"/>
                <a:gd name="T7" fmla="*/ 1 h 175"/>
                <a:gd name="T8" fmla="*/ 1 w 175"/>
                <a:gd name="T9" fmla="*/ 1 h 175"/>
                <a:gd name="T10" fmla="*/ 1 w 175"/>
                <a:gd name="T11" fmla="*/ 1 h 175"/>
                <a:gd name="T12" fmla="*/ 1 w 175"/>
                <a:gd name="T13" fmla="*/ 1 h 175"/>
                <a:gd name="T14" fmla="*/ 2 w 175"/>
                <a:gd name="T15" fmla="*/ 0 h 175"/>
                <a:gd name="T16" fmla="*/ 2 w 175"/>
                <a:gd name="T17" fmla="*/ 0 h 175"/>
                <a:gd name="T18" fmla="*/ 2 w 175"/>
                <a:gd name="T19" fmla="*/ 0 h 175"/>
                <a:gd name="T20" fmla="*/ 3 w 175"/>
                <a:gd name="T21" fmla="*/ 0 h 175"/>
                <a:gd name="T22" fmla="*/ 3 w 175"/>
                <a:gd name="T23" fmla="*/ 0 h 175"/>
                <a:gd name="T24" fmla="*/ 3 w 175"/>
                <a:gd name="T25" fmla="*/ 0 h 175"/>
                <a:gd name="T26" fmla="*/ 4 w 175"/>
                <a:gd name="T27" fmla="*/ 0 h 175"/>
                <a:gd name="T28" fmla="*/ 4 w 175"/>
                <a:gd name="T29" fmla="*/ 0 h 175"/>
                <a:gd name="T30" fmla="*/ 4 w 175"/>
                <a:gd name="T31" fmla="*/ 0 h 175"/>
                <a:gd name="T32" fmla="*/ 5 w 175"/>
                <a:gd name="T33" fmla="*/ 0 h 175"/>
                <a:gd name="T34" fmla="*/ 5 w 175"/>
                <a:gd name="T35" fmla="*/ 0 h 175"/>
                <a:gd name="T36" fmla="*/ 5 w 175"/>
                <a:gd name="T37" fmla="*/ 1 h 175"/>
                <a:gd name="T38" fmla="*/ 5 w 175"/>
                <a:gd name="T39" fmla="*/ 1 h 175"/>
                <a:gd name="T40" fmla="*/ 6 w 175"/>
                <a:gd name="T41" fmla="*/ 1 h 175"/>
                <a:gd name="T42" fmla="*/ 6 w 175"/>
                <a:gd name="T43" fmla="*/ 1 h 175"/>
                <a:gd name="T44" fmla="*/ 6 w 175"/>
                <a:gd name="T45" fmla="*/ 2 h 175"/>
                <a:gd name="T46" fmla="*/ 7 w 175"/>
                <a:gd name="T47" fmla="*/ 3 h 175"/>
                <a:gd name="T48" fmla="*/ 7 w 175"/>
                <a:gd name="T49" fmla="*/ 3 h 175"/>
                <a:gd name="T50" fmla="*/ 7 w 175"/>
                <a:gd name="T51" fmla="*/ 4 h 175"/>
                <a:gd name="T52" fmla="*/ 6 w 175"/>
                <a:gd name="T53" fmla="*/ 5 h 175"/>
                <a:gd name="T54" fmla="*/ 6 w 175"/>
                <a:gd name="T55" fmla="*/ 5 h 175"/>
                <a:gd name="T56" fmla="*/ 6 w 175"/>
                <a:gd name="T57" fmla="*/ 6 h 175"/>
                <a:gd name="T58" fmla="*/ 5 w 175"/>
                <a:gd name="T59" fmla="*/ 7 h 175"/>
                <a:gd name="T60" fmla="*/ 5 w 175"/>
                <a:gd name="T61" fmla="*/ 7 h 175"/>
                <a:gd name="T62" fmla="*/ 4 w 175"/>
                <a:gd name="T63" fmla="*/ 7 h 175"/>
                <a:gd name="T64" fmla="*/ 3 w 175"/>
                <a:gd name="T65" fmla="*/ 7 h 175"/>
                <a:gd name="T66" fmla="*/ 3 w 175"/>
                <a:gd name="T67" fmla="*/ 7 h 175"/>
                <a:gd name="T68" fmla="*/ 3 w 175"/>
                <a:gd name="T69" fmla="*/ 7 h 175"/>
                <a:gd name="T70" fmla="*/ 2 w 175"/>
                <a:gd name="T71" fmla="*/ 7 h 175"/>
                <a:gd name="T72" fmla="*/ 2 w 175"/>
                <a:gd name="T73" fmla="*/ 7 h 175"/>
                <a:gd name="T74" fmla="*/ 2 w 175"/>
                <a:gd name="T75" fmla="*/ 7 h 175"/>
                <a:gd name="T76" fmla="*/ 1 w 175"/>
                <a:gd name="T77" fmla="*/ 7 h 175"/>
                <a:gd name="T78" fmla="*/ 1 w 175"/>
                <a:gd name="T79" fmla="*/ 6 h 175"/>
                <a:gd name="T80" fmla="*/ 1 w 175"/>
                <a:gd name="T81" fmla="*/ 6 h 175"/>
                <a:gd name="T82" fmla="*/ 1 w 175"/>
                <a:gd name="T83" fmla="*/ 5 h 175"/>
                <a:gd name="T84" fmla="*/ 0 w 175"/>
                <a:gd name="T85" fmla="*/ 5 h 175"/>
                <a:gd name="T86" fmla="*/ 0 w 175"/>
                <a:gd name="T87" fmla="*/ 4 h 175"/>
                <a:gd name="T88" fmla="*/ 0 w 175"/>
                <a:gd name="T89" fmla="*/ 3 h 1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5"/>
                <a:gd name="T136" fmla="*/ 0 h 175"/>
                <a:gd name="T137" fmla="*/ 175 w 175"/>
                <a:gd name="T138" fmla="*/ 175 h 1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5" h="175">
                  <a:moveTo>
                    <a:pt x="0" y="88"/>
                  </a:moveTo>
                  <a:lnTo>
                    <a:pt x="1" y="70"/>
                  </a:lnTo>
                  <a:lnTo>
                    <a:pt x="7" y="54"/>
                  </a:lnTo>
                  <a:lnTo>
                    <a:pt x="15" y="39"/>
                  </a:lnTo>
                  <a:lnTo>
                    <a:pt x="25" y="27"/>
                  </a:lnTo>
                  <a:lnTo>
                    <a:pt x="32" y="21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62" y="4"/>
                  </a:lnTo>
                  <a:lnTo>
                    <a:pt x="70" y="1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104" y="1"/>
                  </a:lnTo>
                  <a:lnTo>
                    <a:pt x="113" y="4"/>
                  </a:lnTo>
                  <a:lnTo>
                    <a:pt x="121" y="7"/>
                  </a:lnTo>
                  <a:lnTo>
                    <a:pt x="129" y="10"/>
                  </a:lnTo>
                  <a:lnTo>
                    <a:pt x="136" y="15"/>
                  </a:lnTo>
                  <a:lnTo>
                    <a:pt x="143" y="21"/>
                  </a:lnTo>
                  <a:lnTo>
                    <a:pt x="149" y="27"/>
                  </a:lnTo>
                  <a:lnTo>
                    <a:pt x="160" y="39"/>
                  </a:lnTo>
                  <a:lnTo>
                    <a:pt x="168" y="54"/>
                  </a:lnTo>
                  <a:lnTo>
                    <a:pt x="174" y="70"/>
                  </a:lnTo>
                  <a:lnTo>
                    <a:pt x="175" y="88"/>
                  </a:lnTo>
                  <a:lnTo>
                    <a:pt x="172" y="105"/>
                  </a:lnTo>
                  <a:lnTo>
                    <a:pt x="168" y="122"/>
                  </a:lnTo>
                  <a:lnTo>
                    <a:pt x="160" y="137"/>
                  </a:lnTo>
                  <a:lnTo>
                    <a:pt x="149" y="150"/>
                  </a:lnTo>
                  <a:lnTo>
                    <a:pt x="137" y="160"/>
                  </a:lnTo>
                  <a:lnTo>
                    <a:pt x="122" y="168"/>
                  </a:lnTo>
                  <a:lnTo>
                    <a:pt x="104" y="173"/>
                  </a:lnTo>
                  <a:lnTo>
                    <a:pt x="87" y="175"/>
                  </a:lnTo>
                  <a:lnTo>
                    <a:pt x="79" y="175"/>
                  </a:lnTo>
                  <a:lnTo>
                    <a:pt x="70" y="174"/>
                  </a:lnTo>
                  <a:lnTo>
                    <a:pt x="62" y="172"/>
                  </a:lnTo>
                  <a:lnTo>
                    <a:pt x="54" y="169"/>
                  </a:lnTo>
                  <a:lnTo>
                    <a:pt x="46" y="166"/>
                  </a:lnTo>
                  <a:lnTo>
                    <a:pt x="39" y="161"/>
                  </a:lnTo>
                  <a:lnTo>
                    <a:pt x="32" y="156"/>
                  </a:lnTo>
                  <a:lnTo>
                    <a:pt x="25" y="150"/>
                  </a:lnTo>
                  <a:lnTo>
                    <a:pt x="15" y="137"/>
                  </a:lnTo>
                  <a:lnTo>
                    <a:pt x="7" y="122"/>
                  </a:lnTo>
                  <a:lnTo>
                    <a:pt x="1" y="105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534" y="568"/>
              <a:ext cx="123" cy="123"/>
            </a:xfrm>
            <a:custGeom>
              <a:avLst/>
              <a:gdLst>
                <a:gd name="T0" fmla="*/ 7 w 362"/>
                <a:gd name="T1" fmla="*/ 14 h 361"/>
                <a:gd name="T2" fmla="*/ 8 w 362"/>
                <a:gd name="T3" fmla="*/ 14 h 361"/>
                <a:gd name="T4" fmla="*/ 8 w 362"/>
                <a:gd name="T5" fmla="*/ 14 h 361"/>
                <a:gd name="T6" fmla="*/ 9 w 362"/>
                <a:gd name="T7" fmla="*/ 14 h 361"/>
                <a:gd name="T8" fmla="*/ 10 w 362"/>
                <a:gd name="T9" fmla="*/ 14 h 361"/>
                <a:gd name="T10" fmla="*/ 11 w 362"/>
                <a:gd name="T11" fmla="*/ 14 h 361"/>
                <a:gd name="T12" fmla="*/ 11 w 362"/>
                <a:gd name="T13" fmla="*/ 13 h 361"/>
                <a:gd name="T14" fmla="*/ 12 w 362"/>
                <a:gd name="T15" fmla="*/ 13 h 361"/>
                <a:gd name="T16" fmla="*/ 12 w 362"/>
                <a:gd name="T17" fmla="*/ 12 h 361"/>
                <a:gd name="T18" fmla="*/ 13 w 362"/>
                <a:gd name="T19" fmla="*/ 12 h 361"/>
                <a:gd name="T20" fmla="*/ 13 w 362"/>
                <a:gd name="T21" fmla="*/ 11 h 361"/>
                <a:gd name="T22" fmla="*/ 13 w 362"/>
                <a:gd name="T23" fmla="*/ 11 h 361"/>
                <a:gd name="T24" fmla="*/ 14 w 362"/>
                <a:gd name="T25" fmla="*/ 10 h 361"/>
                <a:gd name="T26" fmla="*/ 14 w 362"/>
                <a:gd name="T27" fmla="*/ 9 h 361"/>
                <a:gd name="T28" fmla="*/ 14 w 362"/>
                <a:gd name="T29" fmla="*/ 9 h 361"/>
                <a:gd name="T30" fmla="*/ 14 w 362"/>
                <a:gd name="T31" fmla="*/ 8 h 361"/>
                <a:gd name="T32" fmla="*/ 14 w 362"/>
                <a:gd name="T33" fmla="*/ 7 h 361"/>
                <a:gd name="T34" fmla="*/ 14 w 362"/>
                <a:gd name="T35" fmla="*/ 6 h 361"/>
                <a:gd name="T36" fmla="*/ 14 w 362"/>
                <a:gd name="T37" fmla="*/ 6 h 361"/>
                <a:gd name="T38" fmla="*/ 14 w 362"/>
                <a:gd name="T39" fmla="*/ 5 h 361"/>
                <a:gd name="T40" fmla="*/ 14 w 362"/>
                <a:gd name="T41" fmla="*/ 4 h 361"/>
                <a:gd name="T42" fmla="*/ 13 w 362"/>
                <a:gd name="T43" fmla="*/ 4 h 361"/>
                <a:gd name="T44" fmla="*/ 13 w 362"/>
                <a:gd name="T45" fmla="*/ 3 h 361"/>
                <a:gd name="T46" fmla="*/ 13 w 362"/>
                <a:gd name="T47" fmla="*/ 3 h 361"/>
                <a:gd name="T48" fmla="*/ 12 w 362"/>
                <a:gd name="T49" fmla="*/ 2 h 361"/>
                <a:gd name="T50" fmla="*/ 12 w 362"/>
                <a:gd name="T51" fmla="*/ 2 h 361"/>
                <a:gd name="T52" fmla="*/ 11 w 362"/>
                <a:gd name="T53" fmla="*/ 1 h 361"/>
                <a:gd name="T54" fmla="*/ 11 w 362"/>
                <a:gd name="T55" fmla="*/ 1 h 361"/>
                <a:gd name="T56" fmla="*/ 10 w 362"/>
                <a:gd name="T57" fmla="*/ 1 h 361"/>
                <a:gd name="T58" fmla="*/ 9 w 362"/>
                <a:gd name="T59" fmla="*/ 0 h 361"/>
                <a:gd name="T60" fmla="*/ 8 w 362"/>
                <a:gd name="T61" fmla="*/ 0 h 361"/>
                <a:gd name="T62" fmla="*/ 8 w 362"/>
                <a:gd name="T63" fmla="*/ 0 h 361"/>
                <a:gd name="T64" fmla="*/ 7 w 362"/>
                <a:gd name="T65" fmla="*/ 0 h 361"/>
                <a:gd name="T66" fmla="*/ 6 w 362"/>
                <a:gd name="T67" fmla="*/ 0 h 361"/>
                <a:gd name="T68" fmla="*/ 4 w 362"/>
                <a:gd name="T69" fmla="*/ 1 h 361"/>
                <a:gd name="T70" fmla="*/ 3 w 362"/>
                <a:gd name="T71" fmla="*/ 1 h 361"/>
                <a:gd name="T72" fmla="*/ 2 w 362"/>
                <a:gd name="T73" fmla="*/ 2 h 361"/>
                <a:gd name="T74" fmla="*/ 1 w 362"/>
                <a:gd name="T75" fmla="*/ 3 h 361"/>
                <a:gd name="T76" fmla="*/ 1 w 362"/>
                <a:gd name="T77" fmla="*/ 4 h 361"/>
                <a:gd name="T78" fmla="*/ 0 w 362"/>
                <a:gd name="T79" fmla="*/ 6 h 361"/>
                <a:gd name="T80" fmla="*/ 0 w 362"/>
                <a:gd name="T81" fmla="*/ 7 h 361"/>
                <a:gd name="T82" fmla="*/ 0 w 362"/>
                <a:gd name="T83" fmla="*/ 8 h 361"/>
                <a:gd name="T84" fmla="*/ 0 w 362"/>
                <a:gd name="T85" fmla="*/ 9 h 361"/>
                <a:gd name="T86" fmla="*/ 0 w 362"/>
                <a:gd name="T87" fmla="*/ 9 h 361"/>
                <a:gd name="T88" fmla="*/ 1 w 362"/>
                <a:gd name="T89" fmla="*/ 10 h 361"/>
                <a:gd name="T90" fmla="*/ 1 w 362"/>
                <a:gd name="T91" fmla="*/ 11 h 361"/>
                <a:gd name="T92" fmla="*/ 1 w 362"/>
                <a:gd name="T93" fmla="*/ 11 h 361"/>
                <a:gd name="T94" fmla="*/ 2 w 362"/>
                <a:gd name="T95" fmla="*/ 12 h 361"/>
                <a:gd name="T96" fmla="*/ 2 w 362"/>
                <a:gd name="T97" fmla="*/ 12 h 361"/>
                <a:gd name="T98" fmla="*/ 3 w 362"/>
                <a:gd name="T99" fmla="*/ 13 h 361"/>
                <a:gd name="T100" fmla="*/ 3 w 362"/>
                <a:gd name="T101" fmla="*/ 13 h 361"/>
                <a:gd name="T102" fmla="*/ 4 w 362"/>
                <a:gd name="T103" fmla="*/ 14 h 361"/>
                <a:gd name="T104" fmla="*/ 4 w 362"/>
                <a:gd name="T105" fmla="*/ 14 h 361"/>
                <a:gd name="T106" fmla="*/ 5 w 362"/>
                <a:gd name="T107" fmla="*/ 14 h 361"/>
                <a:gd name="T108" fmla="*/ 6 w 362"/>
                <a:gd name="T109" fmla="*/ 14 h 361"/>
                <a:gd name="T110" fmla="*/ 6 w 362"/>
                <a:gd name="T111" fmla="*/ 14 h 361"/>
                <a:gd name="T112" fmla="*/ 7 w 362"/>
                <a:gd name="T113" fmla="*/ 14 h 3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361"/>
                <a:gd name="T173" fmla="*/ 362 w 362"/>
                <a:gd name="T174" fmla="*/ 361 h 3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361">
                  <a:moveTo>
                    <a:pt x="181" y="361"/>
                  </a:moveTo>
                  <a:lnTo>
                    <a:pt x="200" y="360"/>
                  </a:lnTo>
                  <a:lnTo>
                    <a:pt x="217" y="358"/>
                  </a:lnTo>
                  <a:lnTo>
                    <a:pt x="234" y="353"/>
                  </a:lnTo>
                  <a:lnTo>
                    <a:pt x="250" y="348"/>
                  </a:lnTo>
                  <a:lnTo>
                    <a:pt x="267" y="341"/>
                  </a:lnTo>
                  <a:lnTo>
                    <a:pt x="282" y="332"/>
                  </a:lnTo>
                  <a:lnTo>
                    <a:pt x="297" y="321"/>
                  </a:lnTo>
                  <a:lnTo>
                    <a:pt x="309" y="309"/>
                  </a:lnTo>
                  <a:lnTo>
                    <a:pt x="322" y="296"/>
                  </a:lnTo>
                  <a:lnTo>
                    <a:pt x="332" y="281"/>
                  </a:lnTo>
                  <a:lnTo>
                    <a:pt x="341" y="266"/>
                  </a:lnTo>
                  <a:lnTo>
                    <a:pt x="348" y="250"/>
                  </a:lnTo>
                  <a:lnTo>
                    <a:pt x="354" y="234"/>
                  </a:lnTo>
                  <a:lnTo>
                    <a:pt x="359" y="216"/>
                  </a:lnTo>
                  <a:lnTo>
                    <a:pt x="361" y="199"/>
                  </a:lnTo>
                  <a:lnTo>
                    <a:pt x="362" y="181"/>
                  </a:lnTo>
                  <a:lnTo>
                    <a:pt x="361" y="162"/>
                  </a:lnTo>
                  <a:lnTo>
                    <a:pt x="359" y="145"/>
                  </a:lnTo>
                  <a:lnTo>
                    <a:pt x="354" y="128"/>
                  </a:lnTo>
                  <a:lnTo>
                    <a:pt x="348" y="112"/>
                  </a:lnTo>
                  <a:lnTo>
                    <a:pt x="341" y="95"/>
                  </a:lnTo>
                  <a:lnTo>
                    <a:pt x="332" y="80"/>
                  </a:lnTo>
                  <a:lnTo>
                    <a:pt x="322" y="67"/>
                  </a:lnTo>
                  <a:lnTo>
                    <a:pt x="309" y="53"/>
                  </a:lnTo>
                  <a:lnTo>
                    <a:pt x="297" y="41"/>
                  </a:lnTo>
                  <a:lnTo>
                    <a:pt x="282" y="31"/>
                  </a:lnTo>
                  <a:lnTo>
                    <a:pt x="267" y="22"/>
                  </a:lnTo>
                  <a:lnTo>
                    <a:pt x="250" y="14"/>
                  </a:lnTo>
                  <a:lnTo>
                    <a:pt x="234" y="8"/>
                  </a:lnTo>
                  <a:lnTo>
                    <a:pt x="217" y="3"/>
                  </a:lnTo>
                  <a:lnTo>
                    <a:pt x="200" y="1"/>
                  </a:lnTo>
                  <a:lnTo>
                    <a:pt x="181" y="0"/>
                  </a:lnTo>
                  <a:lnTo>
                    <a:pt x="146" y="3"/>
                  </a:lnTo>
                  <a:lnTo>
                    <a:pt x="111" y="14"/>
                  </a:lnTo>
                  <a:lnTo>
                    <a:pt x="81" y="31"/>
                  </a:lnTo>
                  <a:lnTo>
                    <a:pt x="53" y="53"/>
                  </a:lnTo>
                  <a:lnTo>
                    <a:pt x="32" y="80"/>
                  </a:lnTo>
                  <a:lnTo>
                    <a:pt x="14" y="110"/>
                  </a:lnTo>
                  <a:lnTo>
                    <a:pt x="4" y="145"/>
                  </a:lnTo>
                  <a:lnTo>
                    <a:pt x="0" y="181"/>
                  </a:lnTo>
                  <a:lnTo>
                    <a:pt x="2" y="199"/>
                  </a:lnTo>
                  <a:lnTo>
                    <a:pt x="4" y="216"/>
                  </a:lnTo>
                  <a:lnTo>
                    <a:pt x="9" y="234"/>
                  </a:lnTo>
                  <a:lnTo>
                    <a:pt x="14" y="250"/>
                  </a:lnTo>
                  <a:lnTo>
                    <a:pt x="21" y="266"/>
                  </a:lnTo>
                  <a:lnTo>
                    <a:pt x="30" y="281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7" y="321"/>
                  </a:lnTo>
                  <a:lnTo>
                    <a:pt x="81" y="332"/>
                  </a:lnTo>
                  <a:lnTo>
                    <a:pt x="96" y="341"/>
                  </a:lnTo>
                  <a:lnTo>
                    <a:pt x="112" y="348"/>
                  </a:lnTo>
                  <a:lnTo>
                    <a:pt x="128" y="353"/>
                  </a:lnTo>
                  <a:lnTo>
                    <a:pt x="146" y="358"/>
                  </a:lnTo>
                  <a:lnTo>
                    <a:pt x="163" y="360"/>
                  </a:lnTo>
                  <a:lnTo>
                    <a:pt x="181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AutoShape 22"/>
            <p:cNvSpPr>
              <a:spLocks noChangeArrowheads="1"/>
            </p:cNvSpPr>
            <p:nvPr/>
          </p:nvSpPr>
          <p:spPr bwMode="auto">
            <a:xfrm>
              <a:off x="565" y="600"/>
              <a:ext cx="60" cy="60"/>
            </a:xfrm>
            <a:custGeom>
              <a:avLst/>
              <a:gdLst>
                <a:gd name="T0" fmla="*/ 0 w 175"/>
                <a:gd name="T1" fmla="*/ 3 h 175"/>
                <a:gd name="T2" fmla="*/ 0 w 175"/>
                <a:gd name="T3" fmla="*/ 3 h 175"/>
                <a:gd name="T4" fmla="*/ 0 w 175"/>
                <a:gd name="T5" fmla="*/ 2 h 175"/>
                <a:gd name="T6" fmla="*/ 1 w 175"/>
                <a:gd name="T7" fmla="*/ 1 h 175"/>
                <a:gd name="T8" fmla="*/ 1 w 175"/>
                <a:gd name="T9" fmla="*/ 1 h 175"/>
                <a:gd name="T10" fmla="*/ 1 w 175"/>
                <a:gd name="T11" fmla="*/ 1 h 175"/>
                <a:gd name="T12" fmla="*/ 1 w 175"/>
                <a:gd name="T13" fmla="*/ 1 h 175"/>
                <a:gd name="T14" fmla="*/ 2 w 175"/>
                <a:gd name="T15" fmla="*/ 0 h 175"/>
                <a:gd name="T16" fmla="*/ 2 w 175"/>
                <a:gd name="T17" fmla="*/ 0 h 175"/>
                <a:gd name="T18" fmla="*/ 2 w 175"/>
                <a:gd name="T19" fmla="*/ 0 h 175"/>
                <a:gd name="T20" fmla="*/ 3 w 175"/>
                <a:gd name="T21" fmla="*/ 0 h 175"/>
                <a:gd name="T22" fmla="*/ 3 w 175"/>
                <a:gd name="T23" fmla="*/ 0 h 175"/>
                <a:gd name="T24" fmla="*/ 3 w 175"/>
                <a:gd name="T25" fmla="*/ 0 h 175"/>
                <a:gd name="T26" fmla="*/ 4 w 175"/>
                <a:gd name="T27" fmla="*/ 0 h 175"/>
                <a:gd name="T28" fmla="*/ 4 w 175"/>
                <a:gd name="T29" fmla="*/ 0 h 175"/>
                <a:gd name="T30" fmla="*/ 4 w 175"/>
                <a:gd name="T31" fmla="*/ 0 h 175"/>
                <a:gd name="T32" fmla="*/ 5 w 175"/>
                <a:gd name="T33" fmla="*/ 0 h 175"/>
                <a:gd name="T34" fmla="*/ 5 w 175"/>
                <a:gd name="T35" fmla="*/ 0 h 175"/>
                <a:gd name="T36" fmla="*/ 5 w 175"/>
                <a:gd name="T37" fmla="*/ 1 h 175"/>
                <a:gd name="T38" fmla="*/ 6 w 175"/>
                <a:gd name="T39" fmla="*/ 1 h 175"/>
                <a:gd name="T40" fmla="*/ 6 w 175"/>
                <a:gd name="T41" fmla="*/ 1 h 175"/>
                <a:gd name="T42" fmla="*/ 7 w 175"/>
                <a:gd name="T43" fmla="*/ 1 h 175"/>
                <a:gd name="T44" fmla="*/ 7 w 175"/>
                <a:gd name="T45" fmla="*/ 2 h 175"/>
                <a:gd name="T46" fmla="*/ 7 w 175"/>
                <a:gd name="T47" fmla="*/ 3 h 175"/>
                <a:gd name="T48" fmla="*/ 7 w 175"/>
                <a:gd name="T49" fmla="*/ 3 h 175"/>
                <a:gd name="T50" fmla="*/ 7 w 175"/>
                <a:gd name="T51" fmla="*/ 4 h 175"/>
                <a:gd name="T52" fmla="*/ 7 w 175"/>
                <a:gd name="T53" fmla="*/ 5 h 175"/>
                <a:gd name="T54" fmla="*/ 7 w 175"/>
                <a:gd name="T55" fmla="*/ 5 h 175"/>
                <a:gd name="T56" fmla="*/ 6 w 175"/>
                <a:gd name="T57" fmla="*/ 6 h 175"/>
                <a:gd name="T58" fmla="*/ 5 w 175"/>
                <a:gd name="T59" fmla="*/ 7 h 175"/>
                <a:gd name="T60" fmla="*/ 5 w 175"/>
                <a:gd name="T61" fmla="*/ 7 h 175"/>
                <a:gd name="T62" fmla="*/ 4 w 175"/>
                <a:gd name="T63" fmla="*/ 7 h 175"/>
                <a:gd name="T64" fmla="*/ 3 w 175"/>
                <a:gd name="T65" fmla="*/ 7 h 175"/>
                <a:gd name="T66" fmla="*/ 3 w 175"/>
                <a:gd name="T67" fmla="*/ 7 h 175"/>
                <a:gd name="T68" fmla="*/ 3 w 175"/>
                <a:gd name="T69" fmla="*/ 7 h 175"/>
                <a:gd name="T70" fmla="*/ 2 w 175"/>
                <a:gd name="T71" fmla="*/ 7 h 175"/>
                <a:gd name="T72" fmla="*/ 2 w 175"/>
                <a:gd name="T73" fmla="*/ 7 h 175"/>
                <a:gd name="T74" fmla="*/ 2 w 175"/>
                <a:gd name="T75" fmla="*/ 7 h 175"/>
                <a:gd name="T76" fmla="*/ 1 w 175"/>
                <a:gd name="T77" fmla="*/ 7 h 175"/>
                <a:gd name="T78" fmla="*/ 1 w 175"/>
                <a:gd name="T79" fmla="*/ 6 h 175"/>
                <a:gd name="T80" fmla="*/ 1 w 175"/>
                <a:gd name="T81" fmla="*/ 6 h 175"/>
                <a:gd name="T82" fmla="*/ 1 w 175"/>
                <a:gd name="T83" fmla="*/ 5 h 175"/>
                <a:gd name="T84" fmla="*/ 0 w 175"/>
                <a:gd name="T85" fmla="*/ 5 h 175"/>
                <a:gd name="T86" fmla="*/ 0 w 175"/>
                <a:gd name="T87" fmla="*/ 4 h 175"/>
                <a:gd name="T88" fmla="*/ 0 w 175"/>
                <a:gd name="T89" fmla="*/ 3 h 1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5"/>
                <a:gd name="T136" fmla="*/ 0 h 175"/>
                <a:gd name="T137" fmla="*/ 175 w 175"/>
                <a:gd name="T138" fmla="*/ 175 h 1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5" h="175">
                  <a:moveTo>
                    <a:pt x="0" y="88"/>
                  </a:moveTo>
                  <a:lnTo>
                    <a:pt x="1" y="70"/>
                  </a:lnTo>
                  <a:lnTo>
                    <a:pt x="7" y="54"/>
                  </a:lnTo>
                  <a:lnTo>
                    <a:pt x="15" y="39"/>
                  </a:lnTo>
                  <a:lnTo>
                    <a:pt x="25" y="27"/>
                  </a:lnTo>
                  <a:lnTo>
                    <a:pt x="32" y="21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62" y="4"/>
                  </a:lnTo>
                  <a:lnTo>
                    <a:pt x="70" y="1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105" y="1"/>
                  </a:lnTo>
                  <a:lnTo>
                    <a:pt x="113" y="4"/>
                  </a:lnTo>
                  <a:lnTo>
                    <a:pt x="121" y="7"/>
                  </a:lnTo>
                  <a:lnTo>
                    <a:pt x="129" y="10"/>
                  </a:lnTo>
                  <a:lnTo>
                    <a:pt x="136" y="15"/>
                  </a:lnTo>
                  <a:lnTo>
                    <a:pt x="143" y="21"/>
                  </a:lnTo>
                  <a:lnTo>
                    <a:pt x="150" y="27"/>
                  </a:lnTo>
                  <a:lnTo>
                    <a:pt x="160" y="39"/>
                  </a:lnTo>
                  <a:lnTo>
                    <a:pt x="168" y="54"/>
                  </a:lnTo>
                  <a:lnTo>
                    <a:pt x="174" y="70"/>
                  </a:lnTo>
                  <a:lnTo>
                    <a:pt x="175" y="88"/>
                  </a:lnTo>
                  <a:lnTo>
                    <a:pt x="173" y="105"/>
                  </a:lnTo>
                  <a:lnTo>
                    <a:pt x="168" y="122"/>
                  </a:lnTo>
                  <a:lnTo>
                    <a:pt x="160" y="137"/>
                  </a:lnTo>
                  <a:lnTo>
                    <a:pt x="150" y="150"/>
                  </a:lnTo>
                  <a:lnTo>
                    <a:pt x="137" y="160"/>
                  </a:lnTo>
                  <a:lnTo>
                    <a:pt x="122" y="168"/>
                  </a:lnTo>
                  <a:lnTo>
                    <a:pt x="105" y="173"/>
                  </a:lnTo>
                  <a:lnTo>
                    <a:pt x="87" y="175"/>
                  </a:lnTo>
                  <a:lnTo>
                    <a:pt x="79" y="175"/>
                  </a:lnTo>
                  <a:lnTo>
                    <a:pt x="70" y="174"/>
                  </a:lnTo>
                  <a:lnTo>
                    <a:pt x="62" y="172"/>
                  </a:lnTo>
                  <a:lnTo>
                    <a:pt x="54" y="169"/>
                  </a:lnTo>
                  <a:lnTo>
                    <a:pt x="46" y="166"/>
                  </a:lnTo>
                  <a:lnTo>
                    <a:pt x="39" y="161"/>
                  </a:lnTo>
                  <a:lnTo>
                    <a:pt x="32" y="156"/>
                  </a:lnTo>
                  <a:lnTo>
                    <a:pt x="25" y="150"/>
                  </a:lnTo>
                  <a:lnTo>
                    <a:pt x="15" y="137"/>
                  </a:lnTo>
                  <a:lnTo>
                    <a:pt x="7" y="122"/>
                  </a:lnTo>
                  <a:lnTo>
                    <a:pt x="1" y="105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AutoShape 23"/>
            <p:cNvSpPr>
              <a:spLocks noChangeArrowheads="1"/>
            </p:cNvSpPr>
            <p:nvPr/>
          </p:nvSpPr>
          <p:spPr bwMode="auto">
            <a:xfrm>
              <a:off x="684" y="622"/>
              <a:ext cx="16" cy="16"/>
            </a:xfrm>
            <a:custGeom>
              <a:avLst/>
              <a:gdLst>
                <a:gd name="T0" fmla="*/ 1 w 48"/>
                <a:gd name="T1" fmla="*/ 2 h 47"/>
                <a:gd name="T2" fmla="*/ 1 w 48"/>
                <a:gd name="T3" fmla="*/ 2 h 47"/>
                <a:gd name="T4" fmla="*/ 2 w 48"/>
                <a:gd name="T5" fmla="*/ 2 h 47"/>
                <a:gd name="T6" fmla="*/ 2 w 48"/>
                <a:gd name="T7" fmla="*/ 1 h 47"/>
                <a:gd name="T8" fmla="*/ 2 w 48"/>
                <a:gd name="T9" fmla="*/ 1 h 47"/>
                <a:gd name="T10" fmla="*/ 2 w 48"/>
                <a:gd name="T11" fmla="*/ 0 h 47"/>
                <a:gd name="T12" fmla="*/ 2 w 48"/>
                <a:gd name="T13" fmla="*/ 0 h 47"/>
                <a:gd name="T14" fmla="*/ 1 w 48"/>
                <a:gd name="T15" fmla="*/ 0 h 47"/>
                <a:gd name="T16" fmla="*/ 1 w 48"/>
                <a:gd name="T17" fmla="*/ 0 h 47"/>
                <a:gd name="T18" fmla="*/ 1 w 48"/>
                <a:gd name="T19" fmla="*/ 0 h 47"/>
                <a:gd name="T20" fmla="*/ 0 w 48"/>
                <a:gd name="T21" fmla="*/ 0 h 47"/>
                <a:gd name="T22" fmla="*/ 0 w 48"/>
                <a:gd name="T23" fmla="*/ 0 h 47"/>
                <a:gd name="T24" fmla="*/ 0 w 48"/>
                <a:gd name="T25" fmla="*/ 1 h 47"/>
                <a:gd name="T26" fmla="*/ 0 w 48"/>
                <a:gd name="T27" fmla="*/ 1 h 47"/>
                <a:gd name="T28" fmla="*/ 0 w 48"/>
                <a:gd name="T29" fmla="*/ 2 h 47"/>
                <a:gd name="T30" fmla="*/ 1 w 48"/>
                <a:gd name="T31" fmla="*/ 2 h 47"/>
                <a:gd name="T32" fmla="*/ 1 w 48"/>
                <a:gd name="T33" fmla="*/ 2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7"/>
                <a:gd name="T53" fmla="*/ 48 w 48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7">
                  <a:moveTo>
                    <a:pt x="24" y="47"/>
                  </a:moveTo>
                  <a:lnTo>
                    <a:pt x="33" y="45"/>
                  </a:lnTo>
                  <a:lnTo>
                    <a:pt x="41" y="40"/>
                  </a:lnTo>
                  <a:lnTo>
                    <a:pt x="46" y="32"/>
                  </a:lnTo>
                  <a:lnTo>
                    <a:pt x="48" y="23"/>
                  </a:lnTo>
                  <a:lnTo>
                    <a:pt x="46" y="13"/>
                  </a:lnTo>
                  <a:lnTo>
                    <a:pt x="41" y="7"/>
                  </a:lnTo>
                  <a:lnTo>
                    <a:pt x="33" y="2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40"/>
                  </a:lnTo>
                  <a:lnTo>
                    <a:pt x="15" y="45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AutoShape 24"/>
            <p:cNvSpPr>
              <a:spLocks noChangeArrowheads="1"/>
            </p:cNvSpPr>
            <p:nvPr/>
          </p:nvSpPr>
          <p:spPr bwMode="auto">
            <a:xfrm>
              <a:off x="587" y="622"/>
              <a:ext cx="16" cy="16"/>
            </a:xfrm>
            <a:custGeom>
              <a:avLst/>
              <a:gdLst>
                <a:gd name="T0" fmla="*/ 1 w 49"/>
                <a:gd name="T1" fmla="*/ 2 h 47"/>
                <a:gd name="T2" fmla="*/ 1 w 49"/>
                <a:gd name="T3" fmla="*/ 2 h 47"/>
                <a:gd name="T4" fmla="*/ 2 w 49"/>
                <a:gd name="T5" fmla="*/ 2 h 47"/>
                <a:gd name="T6" fmla="*/ 2 w 49"/>
                <a:gd name="T7" fmla="*/ 1 h 47"/>
                <a:gd name="T8" fmla="*/ 2 w 49"/>
                <a:gd name="T9" fmla="*/ 1 h 47"/>
                <a:gd name="T10" fmla="*/ 2 w 49"/>
                <a:gd name="T11" fmla="*/ 0 h 47"/>
                <a:gd name="T12" fmla="*/ 2 w 49"/>
                <a:gd name="T13" fmla="*/ 0 h 47"/>
                <a:gd name="T14" fmla="*/ 1 w 49"/>
                <a:gd name="T15" fmla="*/ 0 h 47"/>
                <a:gd name="T16" fmla="*/ 1 w 49"/>
                <a:gd name="T17" fmla="*/ 0 h 47"/>
                <a:gd name="T18" fmla="*/ 1 w 49"/>
                <a:gd name="T19" fmla="*/ 0 h 47"/>
                <a:gd name="T20" fmla="*/ 0 w 49"/>
                <a:gd name="T21" fmla="*/ 0 h 47"/>
                <a:gd name="T22" fmla="*/ 0 w 49"/>
                <a:gd name="T23" fmla="*/ 0 h 47"/>
                <a:gd name="T24" fmla="*/ 0 w 49"/>
                <a:gd name="T25" fmla="*/ 1 h 47"/>
                <a:gd name="T26" fmla="*/ 0 w 49"/>
                <a:gd name="T27" fmla="*/ 1 h 47"/>
                <a:gd name="T28" fmla="*/ 0 w 49"/>
                <a:gd name="T29" fmla="*/ 2 h 47"/>
                <a:gd name="T30" fmla="*/ 1 w 49"/>
                <a:gd name="T31" fmla="*/ 2 h 47"/>
                <a:gd name="T32" fmla="*/ 1 w 49"/>
                <a:gd name="T33" fmla="*/ 2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7"/>
                <a:gd name="T53" fmla="*/ 49 w 49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7">
                  <a:moveTo>
                    <a:pt x="24" y="47"/>
                  </a:moveTo>
                  <a:lnTo>
                    <a:pt x="34" y="45"/>
                  </a:lnTo>
                  <a:lnTo>
                    <a:pt x="42" y="40"/>
                  </a:lnTo>
                  <a:lnTo>
                    <a:pt x="46" y="32"/>
                  </a:lnTo>
                  <a:lnTo>
                    <a:pt x="49" y="23"/>
                  </a:lnTo>
                  <a:lnTo>
                    <a:pt x="46" y="13"/>
                  </a:lnTo>
                  <a:lnTo>
                    <a:pt x="42" y="7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40"/>
                  </a:lnTo>
                  <a:lnTo>
                    <a:pt x="15" y="45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393787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1738314" y="506627"/>
          <a:ext cx="9704043" cy="5600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 bwMode="auto">
          <a:xfrm>
            <a:off x="1631504" y="4247215"/>
            <a:ext cx="7200800" cy="2101677"/>
          </a:xfrm>
          <a:prstGeom prst="rect">
            <a:avLst/>
          </a:prstGeom>
          <a:solidFill>
            <a:srgbClr val="FFFF00">
              <a:alpha val="1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dirty="0">
                <a:solidFill>
                  <a:srgbClr val="996600"/>
                </a:solidFill>
                <a:latin typeface="Times New Roman" pitchFamily="16" charset="0"/>
              </a:rPr>
              <a:t>Междисциплинарные (кросс-предметные) программы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24000" y="0"/>
            <a:ext cx="9144000" cy="9286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dirty="0">
                <a:solidFill>
                  <a:prstClr val="white"/>
                </a:solidFill>
              </a:rPr>
              <a:t>Место подпрограммы в структуре ООП</a:t>
            </a:r>
          </a:p>
        </p:txBody>
      </p:sp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1738313" y="220663"/>
            <a:ext cx="744538" cy="1222375"/>
            <a:chOff x="340" y="119"/>
            <a:chExt cx="469" cy="770"/>
          </a:xfrm>
        </p:grpSpPr>
        <p:sp>
          <p:nvSpPr>
            <p:cNvPr id="3078" name="Rectangle 3"/>
            <p:cNvSpPr>
              <a:spLocks noChangeArrowheads="1"/>
            </p:cNvSpPr>
            <p:nvPr/>
          </p:nvSpPr>
          <p:spPr bwMode="auto">
            <a:xfrm>
              <a:off x="340" y="119"/>
              <a:ext cx="470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9" name="AutoShape 4"/>
            <p:cNvSpPr>
              <a:spLocks noChangeArrowheads="1"/>
            </p:cNvSpPr>
            <p:nvPr/>
          </p:nvSpPr>
          <p:spPr bwMode="auto">
            <a:xfrm>
              <a:off x="340" y="185"/>
              <a:ext cx="340" cy="340"/>
            </a:xfrm>
            <a:custGeom>
              <a:avLst/>
              <a:gdLst>
                <a:gd name="T0" fmla="*/ 22 w 1001"/>
                <a:gd name="T1" fmla="*/ 0 h 1002"/>
                <a:gd name="T2" fmla="*/ 25 w 1001"/>
                <a:gd name="T3" fmla="*/ 1 h 1002"/>
                <a:gd name="T4" fmla="*/ 29 w 1001"/>
                <a:gd name="T5" fmla="*/ 2 h 1002"/>
                <a:gd name="T6" fmla="*/ 32 w 1001"/>
                <a:gd name="T7" fmla="*/ 4 h 1002"/>
                <a:gd name="T8" fmla="*/ 35 w 1001"/>
                <a:gd name="T9" fmla="*/ 7 h 1002"/>
                <a:gd name="T10" fmla="*/ 37 w 1001"/>
                <a:gd name="T11" fmla="*/ 10 h 1002"/>
                <a:gd name="T12" fmla="*/ 38 w 1001"/>
                <a:gd name="T13" fmla="*/ 14 h 1002"/>
                <a:gd name="T14" fmla="*/ 39 w 1001"/>
                <a:gd name="T15" fmla="*/ 18 h 1002"/>
                <a:gd name="T16" fmla="*/ 39 w 1001"/>
                <a:gd name="T17" fmla="*/ 21 h 1002"/>
                <a:gd name="T18" fmla="*/ 38 w 1001"/>
                <a:gd name="T19" fmla="*/ 25 h 1002"/>
                <a:gd name="T20" fmla="*/ 37 w 1001"/>
                <a:gd name="T21" fmla="*/ 29 h 1002"/>
                <a:gd name="T22" fmla="*/ 35 w 1001"/>
                <a:gd name="T23" fmla="*/ 32 h 1002"/>
                <a:gd name="T24" fmla="*/ 32 w 1001"/>
                <a:gd name="T25" fmla="*/ 35 h 1002"/>
                <a:gd name="T26" fmla="*/ 29 w 1001"/>
                <a:gd name="T27" fmla="*/ 37 h 1002"/>
                <a:gd name="T28" fmla="*/ 25 w 1001"/>
                <a:gd name="T29" fmla="*/ 38 h 1002"/>
                <a:gd name="T30" fmla="*/ 22 w 1001"/>
                <a:gd name="T31" fmla="*/ 39 h 1002"/>
                <a:gd name="T32" fmla="*/ 18 w 1001"/>
                <a:gd name="T33" fmla="*/ 39 h 1002"/>
                <a:gd name="T34" fmla="*/ 14 w 1001"/>
                <a:gd name="T35" fmla="*/ 38 h 1002"/>
                <a:gd name="T36" fmla="*/ 10 w 1001"/>
                <a:gd name="T37" fmla="*/ 37 h 1002"/>
                <a:gd name="T38" fmla="*/ 7 w 1001"/>
                <a:gd name="T39" fmla="*/ 35 h 1002"/>
                <a:gd name="T40" fmla="*/ 4 w 1001"/>
                <a:gd name="T41" fmla="*/ 32 h 1002"/>
                <a:gd name="T42" fmla="*/ 2 w 1001"/>
                <a:gd name="T43" fmla="*/ 29 h 1002"/>
                <a:gd name="T44" fmla="*/ 1 w 1001"/>
                <a:gd name="T45" fmla="*/ 25 h 1002"/>
                <a:gd name="T46" fmla="*/ 0 w 1001"/>
                <a:gd name="T47" fmla="*/ 21 h 1002"/>
                <a:gd name="T48" fmla="*/ 0 w 1001"/>
                <a:gd name="T49" fmla="*/ 18 h 1002"/>
                <a:gd name="T50" fmla="*/ 1 w 1001"/>
                <a:gd name="T51" fmla="*/ 14 h 1002"/>
                <a:gd name="T52" fmla="*/ 2 w 1001"/>
                <a:gd name="T53" fmla="*/ 10 h 1002"/>
                <a:gd name="T54" fmla="*/ 4 w 1001"/>
                <a:gd name="T55" fmla="*/ 7 h 1002"/>
                <a:gd name="T56" fmla="*/ 7 w 1001"/>
                <a:gd name="T57" fmla="*/ 4 h 1002"/>
                <a:gd name="T58" fmla="*/ 10 w 1001"/>
                <a:gd name="T59" fmla="*/ 2 h 1002"/>
                <a:gd name="T60" fmla="*/ 14 w 1001"/>
                <a:gd name="T61" fmla="*/ 1 h 1002"/>
                <a:gd name="T62" fmla="*/ 18 w 1001"/>
                <a:gd name="T63" fmla="*/ 0 h 10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01"/>
                <a:gd name="T97" fmla="*/ 0 h 1002"/>
                <a:gd name="T98" fmla="*/ 1001 w 1001"/>
                <a:gd name="T99" fmla="*/ 1002 h 10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01" h="1002">
                  <a:moveTo>
                    <a:pt x="500" y="0"/>
                  </a:moveTo>
                  <a:lnTo>
                    <a:pt x="551" y="2"/>
                  </a:lnTo>
                  <a:lnTo>
                    <a:pt x="601" y="10"/>
                  </a:lnTo>
                  <a:lnTo>
                    <a:pt x="649" y="23"/>
                  </a:lnTo>
                  <a:lnTo>
                    <a:pt x="695" y="39"/>
                  </a:lnTo>
                  <a:lnTo>
                    <a:pt x="739" y="61"/>
                  </a:lnTo>
                  <a:lnTo>
                    <a:pt x="780" y="85"/>
                  </a:lnTo>
                  <a:lnTo>
                    <a:pt x="819" y="114"/>
                  </a:lnTo>
                  <a:lnTo>
                    <a:pt x="855" y="146"/>
                  </a:lnTo>
                  <a:lnTo>
                    <a:pt x="887" y="182"/>
                  </a:lnTo>
                  <a:lnTo>
                    <a:pt x="916" y="221"/>
                  </a:lnTo>
                  <a:lnTo>
                    <a:pt x="940" y="262"/>
                  </a:lnTo>
                  <a:lnTo>
                    <a:pt x="962" y="306"/>
                  </a:lnTo>
                  <a:lnTo>
                    <a:pt x="978" y="352"/>
                  </a:lnTo>
                  <a:lnTo>
                    <a:pt x="991" y="400"/>
                  </a:lnTo>
                  <a:lnTo>
                    <a:pt x="999" y="450"/>
                  </a:lnTo>
                  <a:lnTo>
                    <a:pt x="1001" y="501"/>
                  </a:lnTo>
                  <a:lnTo>
                    <a:pt x="999" y="552"/>
                  </a:lnTo>
                  <a:lnTo>
                    <a:pt x="991" y="602"/>
                  </a:lnTo>
                  <a:lnTo>
                    <a:pt x="978" y="650"/>
                  </a:lnTo>
                  <a:lnTo>
                    <a:pt x="962" y="696"/>
                  </a:lnTo>
                  <a:lnTo>
                    <a:pt x="940" y="739"/>
                  </a:lnTo>
                  <a:lnTo>
                    <a:pt x="916" y="781"/>
                  </a:lnTo>
                  <a:lnTo>
                    <a:pt x="887" y="820"/>
                  </a:lnTo>
                  <a:lnTo>
                    <a:pt x="855" y="855"/>
                  </a:lnTo>
                  <a:lnTo>
                    <a:pt x="819" y="888"/>
                  </a:lnTo>
                  <a:lnTo>
                    <a:pt x="780" y="917"/>
                  </a:lnTo>
                  <a:lnTo>
                    <a:pt x="739" y="941"/>
                  </a:lnTo>
                  <a:lnTo>
                    <a:pt x="695" y="963"/>
                  </a:lnTo>
                  <a:lnTo>
                    <a:pt x="649" y="979"/>
                  </a:lnTo>
                  <a:lnTo>
                    <a:pt x="601" y="992"/>
                  </a:lnTo>
                  <a:lnTo>
                    <a:pt x="551" y="1000"/>
                  </a:lnTo>
                  <a:lnTo>
                    <a:pt x="500" y="1002"/>
                  </a:lnTo>
                  <a:lnTo>
                    <a:pt x="449" y="1000"/>
                  </a:lnTo>
                  <a:lnTo>
                    <a:pt x="399" y="992"/>
                  </a:lnTo>
                  <a:lnTo>
                    <a:pt x="351" y="979"/>
                  </a:lnTo>
                  <a:lnTo>
                    <a:pt x="305" y="963"/>
                  </a:lnTo>
                  <a:lnTo>
                    <a:pt x="262" y="941"/>
                  </a:lnTo>
                  <a:lnTo>
                    <a:pt x="220" y="917"/>
                  </a:lnTo>
                  <a:lnTo>
                    <a:pt x="182" y="888"/>
                  </a:lnTo>
                  <a:lnTo>
                    <a:pt x="146" y="855"/>
                  </a:lnTo>
                  <a:lnTo>
                    <a:pt x="114" y="820"/>
                  </a:lnTo>
                  <a:lnTo>
                    <a:pt x="85" y="781"/>
                  </a:lnTo>
                  <a:lnTo>
                    <a:pt x="60" y="739"/>
                  </a:lnTo>
                  <a:lnTo>
                    <a:pt x="39" y="696"/>
                  </a:lnTo>
                  <a:lnTo>
                    <a:pt x="22" y="650"/>
                  </a:lnTo>
                  <a:lnTo>
                    <a:pt x="10" y="602"/>
                  </a:lnTo>
                  <a:lnTo>
                    <a:pt x="2" y="552"/>
                  </a:lnTo>
                  <a:lnTo>
                    <a:pt x="0" y="501"/>
                  </a:lnTo>
                  <a:lnTo>
                    <a:pt x="2" y="450"/>
                  </a:lnTo>
                  <a:lnTo>
                    <a:pt x="10" y="400"/>
                  </a:lnTo>
                  <a:lnTo>
                    <a:pt x="22" y="352"/>
                  </a:lnTo>
                  <a:lnTo>
                    <a:pt x="39" y="306"/>
                  </a:lnTo>
                  <a:lnTo>
                    <a:pt x="60" y="262"/>
                  </a:lnTo>
                  <a:lnTo>
                    <a:pt x="85" y="221"/>
                  </a:lnTo>
                  <a:lnTo>
                    <a:pt x="114" y="182"/>
                  </a:lnTo>
                  <a:lnTo>
                    <a:pt x="146" y="146"/>
                  </a:lnTo>
                  <a:lnTo>
                    <a:pt x="182" y="114"/>
                  </a:lnTo>
                  <a:lnTo>
                    <a:pt x="220" y="85"/>
                  </a:lnTo>
                  <a:lnTo>
                    <a:pt x="262" y="61"/>
                  </a:lnTo>
                  <a:lnTo>
                    <a:pt x="305" y="39"/>
                  </a:lnTo>
                  <a:lnTo>
                    <a:pt x="351" y="23"/>
                  </a:lnTo>
                  <a:lnTo>
                    <a:pt x="399" y="10"/>
                  </a:lnTo>
                  <a:lnTo>
                    <a:pt x="449" y="2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80" name="AutoShape 5"/>
            <p:cNvSpPr>
              <a:spLocks noChangeArrowheads="1"/>
            </p:cNvSpPr>
            <p:nvPr/>
          </p:nvSpPr>
          <p:spPr bwMode="auto">
            <a:xfrm>
              <a:off x="470" y="551"/>
              <a:ext cx="340" cy="339"/>
            </a:xfrm>
            <a:custGeom>
              <a:avLst/>
              <a:gdLst>
                <a:gd name="T0" fmla="*/ 21 w 1002"/>
                <a:gd name="T1" fmla="*/ 0 h 1000"/>
                <a:gd name="T2" fmla="*/ 25 w 1002"/>
                <a:gd name="T3" fmla="*/ 1 h 1000"/>
                <a:gd name="T4" fmla="*/ 29 w 1002"/>
                <a:gd name="T5" fmla="*/ 2 h 1000"/>
                <a:gd name="T6" fmla="*/ 32 w 1002"/>
                <a:gd name="T7" fmla="*/ 4 h 1000"/>
                <a:gd name="T8" fmla="*/ 35 w 1002"/>
                <a:gd name="T9" fmla="*/ 7 h 1000"/>
                <a:gd name="T10" fmla="*/ 37 w 1002"/>
                <a:gd name="T11" fmla="*/ 10 h 1000"/>
                <a:gd name="T12" fmla="*/ 38 w 1002"/>
                <a:gd name="T13" fmla="*/ 14 h 1000"/>
                <a:gd name="T14" fmla="*/ 39 w 1002"/>
                <a:gd name="T15" fmla="*/ 18 h 1000"/>
                <a:gd name="T16" fmla="*/ 39 w 1002"/>
                <a:gd name="T17" fmla="*/ 21 h 1000"/>
                <a:gd name="T18" fmla="*/ 38 w 1002"/>
                <a:gd name="T19" fmla="*/ 25 h 1000"/>
                <a:gd name="T20" fmla="*/ 37 w 1002"/>
                <a:gd name="T21" fmla="*/ 29 h 1000"/>
                <a:gd name="T22" fmla="*/ 35 w 1002"/>
                <a:gd name="T23" fmla="*/ 32 h 1000"/>
                <a:gd name="T24" fmla="*/ 32 w 1002"/>
                <a:gd name="T25" fmla="*/ 35 h 1000"/>
                <a:gd name="T26" fmla="*/ 29 w 1002"/>
                <a:gd name="T27" fmla="*/ 37 h 1000"/>
                <a:gd name="T28" fmla="*/ 25 w 1002"/>
                <a:gd name="T29" fmla="*/ 38 h 1000"/>
                <a:gd name="T30" fmla="*/ 21 w 1002"/>
                <a:gd name="T31" fmla="*/ 39 h 1000"/>
                <a:gd name="T32" fmla="*/ 18 w 1002"/>
                <a:gd name="T33" fmla="*/ 39 h 1000"/>
                <a:gd name="T34" fmla="*/ 14 w 1002"/>
                <a:gd name="T35" fmla="*/ 38 h 1000"/>
                <a:gd name="T36" fmla="*/ 10 w 1002"/>
                <a:gd name="T37" fmla="*/ 37 h 1000"/>
                <a:gd name="T38" fmla="*/ 7 w 1002"/>
                <a:gd name="T39" fmla="*/ 35 h 1000"/>
                <a:gd name="T40" fmla="*/ 4 w 1002"/>
                <a:gd name="T41" fmla="*/ 32 h 1000"/>
                <a:gd name="T42" fmla="*/ 2 w 1002"/>
                <a:gd name="T43" fmla="*/ 29 h 1000"/>
                <a:gd name="T44" fmla="*/ 1 w 1002"/>
                <a:gd name="T45" fmla="*/ 25 h 1000"/>
                <a:gd name="T46" fmla="*/ 0 w 1002"/>
                <a:gd name="T47" fmla="*/ 21 h 1000"/>
                <a:gd name="T48" fmla="*/ 0 w 1002"/>
                <a:gd name="T49" fmla="*/ 18 h 1000"/>
                <a:gd name="T50" fmla="*/ 1 w 1002"/>
                <a:gd name="T51" fmla="*/ 14 h 1000"/>
                <a:gd name="T52" fmla="*/ 2 w 1002"/>
                <a:gd name="T53" fmla="*/ 10 h 1000"/>
                <a:gd name="T54" fmla="*/ 4 w 1002"/>
                <a:gd name="T55" fmla="*/ 7 h 1000"/>
                <a:gd name="T56" fmla="*/ 7 w 1002"/>
                <a:gd name="T57" fmla="*/ 4 h 1000"/>
                <a:gd name="T58" fmla="*/ 10 w 1002"/>
                <a:gd name="T59" fmla="*/ 2 h 1000"/>
                <a:gd name="T60" fmla="*/ 14 w 1002"/>
                <a:gd name="T61" fmla="*/ 1 h 1000"/>
                <a:gd name="T62" fmla="*/ 18 w 1002"/>
                <a:gd name="T63" fmla="*/ 0 h 1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02"/>
                <a:gd name="T97" fmla="*/ 0 h 1000"/>
                <a:gd name="T98" fmla="*/ 1002 w 1002"/>
                <a:gd name="T99" fmla="*/ 1000 h 1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02" h="1000">
                  <a:moveTo>
                    <a:pt x="501" y="0"/>
                  </a:moveTo>
                  <a:lnTo>
                    <a:pt x="552" y="2"/>
                  </a:lnTo>
                  <a:lnTo>
                    <a:pt x="602" y="10"/>
                  </a:lnTo>
                  <a:lnTo>
                    <a:pt x="649" y="22"/>
                  </a:lnTo>
                  <a:lnTo>
                    <a:pt x="696" y="39"/>
                  </a:lnTo>
                  <a:lnTo>
                    <a:pt x="739" y="60"/>
                  </a:lnTo>
                  <a:lnTo>
                    <a:pt x="781" y="85"/>
                  </a:lnTo>
                  <a:lnTo>
                    <a:pt x="820" y="114"/>
                  </a:lnTo>
                  <a:lnTo>
                    <a:pt x="856" y="146"/>
                  </a:lnTo>
                  <a:lnTo>
                    <a:pt x="888" y="182"/>
                  </a:lnTo>
                  <a:lnTo>
                    <a:pt x="917" y="220"/>
                  </a:lnTo>
                  <a:lnTo>
                    <a:pt x="941" y="262"/>
                  </a:lnTo>
                  <a:lnTo>
                    <a:pt x="963" y="305"/>
                  </a:lnTo>
                  <a:lnTo>
                    <a:pt x="979" y="350"/>
                  </a:lnTo>
                  <a:lnTo>
                    <a:pt x="992" y="399"/>
                  </a:lnTo>
                  <a:lnTo>
                    <a:pt x="1000" y="448"/>
                  </a:lnTo>
                  <a:lnTo>
                    <a:pt x="1002" y="499"/>
                  </a:lnTo>
                  <a:lnTo>
                    <a:pt x="1000" y="551"/>
                  </a:lnTo>
                  <a:lnTo>
                    <a:pt x="992" y="600"/>
                  </a:lnTo>
                  <a:lnTo>
                    <a:pt x="979" y="649"/>
                  </a:lnTo>
                  <a:lnTo>
                    <a:pt x="963" y="695"/>
                  </a:lnTo>
                  <a:lnTo>
                    <a:pt x="941" y="739"/>
                  </a:lnTo>
                  <a:lnTo>
                    <a:pt x="917" y="780"/>
                  </a:lnTo>
                  <a:lnTo>
                    <a:pt x="888" y="818"/>
                  </a:lnTo>
                  <a:lnTo>
                    <a:pt x="856" y="854"/>
                  </a:lnTo>
                  <a:lnTo>
                    <a:pt x="820" y="886"/>
                  </a:lnTo>
                  <a:lnTo>
                    <a:pt x="781" y="915"/>
                  </a:lnTo>
                  <a:lnTo>
                    <a:pt x="739" y="940"/>
                  </a:lnTo>
                  <a:lnTo>
                    <a:pt x="696" y="961"/>
                  </a:lnTo>
                  <a:lnTo>
                    <a:pt x="649" y="978"/>
                  </a:lnTo>
                  <a:lnTo>
                    <a:pt x="602" y="990"/>
                  </a:lnTo>
                  <a:lnTo>
                    <a:pt x="552" y="998"/>
                  </a:lnTo>
                  <a:lnTo>
                    <a:pt x="501" y="1000"/>
                  </a:lnTo>
                  <a:lnTo>
                    <a:pt x="450" y="998"/>
                  </a:lnTo>
                  <a:lnTo>
                    <a:pt x="399" y="990"/>
                  </a:lnTo>
                  <a:lnTo>
                    <a:pt x="352" y="978"/>
                  </a:lnTo>
                  <a:lnTo>
                    <a:pt x="306" y="961"/>
                  </a:lnTo>
                  <a:lnTo>
                    <a:pt x="262" y="940"/>
                  </a:lnTo>
                  <a:lnTo>
                    <a:pt x="221" y="915"/>
                  </a:lnTo>
                  <a:lnTo>
                    <a:pt x="182" y="886"/>
                  </a:lnTo>
                  <a:lnTo>
                    <a:pt x="147" y="854"/>
                  </a:lnTo>
                  <a:lnTo>
                    <a:pt x="114" y="818"/>
                  </a:lnTo>
                  <a:lnTo>
                    <a:pt x="85" y="780"/>
                  </a:lnTo>
                  <a:lnTo>
                    <a:pt x="61" y="739"/>
                  </a:lnTo>
                  <a:lnTo>
                    <a:pt x="39" y="695"/>
                  </a:lnTo>
                  <a:lnTo>
                    <a:pt x="23" y="649"/>
                  </a:lnTo>
                  <a:lnTo>
                    <a:pt x="10" y="600"/>
                  </a:lnTo>
                  <a:lnTo>
                    <a:pt x="2" y="551"/>
                  </a:lnTo>
                  <a:lnTo>
                    <a:pt x="0" y="499"/>
                  </a:lnTo>
                  <a:lnTo>
                    <a:pt x="2" y="448"/>
                  </a:lnTo>
                  <a:lnTo>
                    <a:pt x="10" y="399"/>
                  </a:lnTo>
                  <a:lnTo>
                    <a:pt x="23" y="350"/>
                  </a:lnTo>
                  <a:lnTo>
                    <a:pt x="39" y="305"/>
                  </a:lnTo>
                  <a:lnTo>
                    <a:pt x="61" y="262"/>
                  </a:lnTo>
                  <a:lnTo>
                    <a:pt x="85" y="220"/>
                  </a:lnTo>
                  <a:lnTo>
                    <a:pt x="114" y="182"/>
                  </a:lnTo>
                  <a:lnTo>
                    <a:pt x="147" y="146"/>
                  </a:lnTo>
                  <a:lnTo>
                    <a:pt x="182" y="114"/>
                  </a:lnTo>
                  <a:lnTo>
                    <a:pt x="221" y="85"/>
                  </a:lnTo>
                  <a:lnTo>
                    <a:pt x="262" y="60"/>
                  </a:lnTo>
                  <a:lnTo>
                    <a:pt x="306" y="39"/>
                  </a:lnTo>
                  <a:lnTo>
                    <a:pt x="352" y="22"/>
                  </a:lnTo>
                  <a:lnTo>
                    <a:pt x="399" y="10"/>
                  </a:lnTo>
                  <a:lnTo>
                    <a:pt x="450" y="2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81" name="AutoShape 6"/>
            <p:cNvSpPr>
              <a:spLocks noChangeArrowheads="1"/>
            </p:cNvSpPr>
            <p:nvPr/>
          </p:nvSpPr>
          <p:spPr bwMode="auto">
            <a:xfrm>
              <a:off x="452" y="499"/>
              <a:ext cx="254" cy="336"/>
            </a:xfrm>
            <a:custGeom>
              <a:avLst/>
              <a:gdLst>
                <a:gd name="T0" fmla="*/ 13 w 746"/>
                <a:gd name="T1" fmla="*/ 5 h 992"/>
                <a:gd name="T2" fmla="*/ 12 w 746"/>
                <a:gd name="T3" fmla="*/ 5 h 992"/>
                <a:gd name="T4" fmla="*/ 12 w 746"/>
                <a:gd name="T5" fmla="*/ 6 h 992"/>
                <a:gd name="T6" fmla="*/ 12 w 746"/>
                <a:gd name="T7" fmla="*/ 6 h 992"/>
                <a:gd name="T8" fmla="*/ 11 w 746"/>
                <a:gd name="T9" fmla="*/ 7 h 992"/>
                <a:gd name="T10" fmla="*/ 12 w 746"/>
                <a:gd name="T11" fmla="*/ 8 h 992"/>
                <a:gd name="T12" fmla="*/ 12 w 746"/>
                <a:gd name="T13" fmla="*/ 8 h 992"/>
                <a:gd name="T14" fmla="*/ 12 w 746"/>
                <a:gd name="T15" fmla="*/ 8 h 992"/>
                <a:gd name="T16" fmla="*/ 14 w 746"/>
                <a:gd name="T17" fmla="*/ 9 h 992"/>
                <a:gd name="T18" fmla="*/ 17 w 746"/>
                <a:gd name="T19" fmla="*/ 10 h 992"/>
                <a:gd name="T20" fmla="*/ 19 w 746"/>
                <a:gd name="T21" fmla="*/ 12 h 992"/>
                <a:gd name="T22" fmla="*/ 21 w 746"/>
                <a:gd name="T23" fmla="*/ 13 h 992"/>
                <a:gd name="T24" fmla="*/ 23 w 746"/>
                <a:gd name="T25" fmla="*/ 15 h 992"/>
                <a:gd name="T26" fmla="*/ 24 w 746"/>
                <a:gd name="T27" fmla="*/ 17 h 992"/>
                <a:gd name="T28" fmla="*/ 25 w 746"/>
                <a:gd name="T29" fmla="*/ 20 h 992"/>
                <a:gd name="T30" fmla="*/ 26 w 746"/>
                <a:gd name="T31" fmla="*/ 22 h 992"/>
                <a:gd name="T32" fmla="*/ 20 w 746"/>
                <a:gd name="T33" fmla="*/ 23 h 992"/>
                <a:gd name="T34" fmla="*/ 19 w 746"/>
                <a:gd name="T35" fmla="*/ 29 h 992"/>
                <a:gd name="T36" fmla="*/ 17 w 746"/>
                <a:gd name="T37" fmla="*/ 29 h 992"/>
                <a:gd name="T38" fmla="*/ 16 w 746"/>
                <a:gd name="T39" fmla="*/ 28 h 992"/>
                <a:gd name="T40" fmla="*/ 15 w 746"/>
                <a:gd name="T41" fmla="*/ 27 h 992"/>
                <a:gd name="T42" fmla="*/ 14 w 746"/>
                <a:gd name="T43" fmla="*/ 25 h 992"/>
                <a:gd name="T44" fmla="*/ 14 w 746"/>
                <a:gd name="T45" fmla="*/ 25 h 992"/>
                <a:gd name="T46" fmla="*/ 13 w 746"/>
                <a:gd name="T47" fmla="*/ 25 h 992"/>
                <a:gd name="T48" fmla="*/ 12 w 746"/>
                <a:gd name="T49" fmla="*/ 25 h 992"/>
                <a:gd name="T50" fmla="*/ 12 w 746"/>
                <a:gd name="T51" fmla="*/ 25 h 992"/>
                <a:gd name="T52" fmla="*/ 11 w 746"/>
                <a:gd name="T53" fmla="*/ 27 h 992"/>
                <a:gd name="T54" fmla="*/ 11 w 746"/>
                <a:gd name="T55" fmla="*/ 27 h 992"/>
                <a:gd name="T56" fmla="*/ 12 w 746"/>
                <a:gd name="T57" fmla="*/ 28 h 992"/>
                <a:gd name="T58" fmla="*/ 13 w 746"/>
                <a:gd name="T59" fmla="*/ 29 h 992"/>
                <a:gd name="T60" fmla="*/ 14 w 746"/>
                <a:gd name="T61" fmla="*/ 30 h 992"/>
                <a:gd name="T62" fmla="*/ 15 w 746"/>
                <a:gd name="T63" fmla="*/ 31 h 992"/>
                <a:gd name="T64" fmla="*/ 16 w 746"/>
                <a:gd name="T65" fmla="*/ 32 h 992"/>
                <a:gd name="T66" fmla="*/ 17 w 746"/>
                <a:gd name="T67" fmla="*/ 33 h 992"/>
                <a:gd name="T68" fmla="*/ 19 w 746"/>
                <a:gd name="T69" fmla="*/ 33 h 992"/>
                <a:gd name="T70" fmla="*/ 20 w 746"/>
                <a:gd name="T71" fmla="*/ 33 h 992"/>
                <a:gd name="T72" fmla="*/ 3 w 746"/>
                <a:gd name="T73" fmla="*/ 35 h 992"/>
                <a:gd name="T74" fmla="*/ 9 w 746"/>
                <a:gd name="T75" fmla="*/ 8 h 992"/>
                <a:gd name="T76" fmla="*/ 5 w 746"/>
                <a:gd name="T77" fmla="*/ 1 h 992"/>
                <a:gd name="T78" fmla="*/ 5 w 746"/>
                <a:gd name="T79" fmla="*/ 0 h 992"/>
                <a:gd name="T80" fmla="*/ 4 w 746"/>
                <a:gd name="T81" fmla="*/ 0 h 992"/>
                <a:gd name="T82" fmla="*/ 4 w 746"/>
                <a:gd name="T83" fmla="*/ 0 h 992"/>
                <a:gd name="T84" fmla="*/ 3 w 746"/>
                <a:gd name="T85" fmla="*/ 0 h 992"/>
                <a:gd name="T86" fmla="*/ 2 w 746"/>
                <a:gd name="T87" fmla="*/ 2 h 992"/>
                <a:gd name="T88" fmla="*/ 2 w 746"/>
                <a:gd name="T89" fmla="*/ 2 h 992"/>
                <a:gd name="T90" fmla="*/ 0 w 746"/>
                <a:gd name="T91" fmla="*/ 5 h 992"/>
                <a:gd name="T92" fmla="*/ 23 w 746"/>
                <a:gd name="T93" fmla="*/ 39 h 992"/>
                <a:gd name="T94" fmla="*/ 29 w 746"/>
                <a:gd name="T95" fmla="*/ 27 h 992"/>
                <a:gd name="T96" fmla="*/ 29 w 746"/>
                <a:gd name="T97" fmla="*/ 23 h 992"/>
                <a:gd name="T98" fmla="*/ 29 w 746"/>
                <a:gd name="T99" fmla="*/ 20 h 992"/>
                <a:gd name="T100" fmla="*/ 28 w 746"/>
                <a:gd name="T101" fmla="*/ 17 h 992"/>
                <a:gd name="T102" fmla="*/ 26 w 746"/>
                <a:gd name="T103" fmla="*/ 14 h 992"/>
                <a:gd name="T104" fmla="*/ 24 w 746"/>
                <a:gd name="T105" fmla="*/ 11 h 992"/>
                <a:gd name="T106" fmla="*/ 21 w 746"/>
                <a:gd name="T107" fmla="*/ 9 h 992"/>
                <a:gd name="T108" fmla="*/ 18 w 746"/>
                <a:gd name="T109" fmla="*/ 7 h 992"/>
                <a:gd name="T110" fmla="*/ 15 w 746"/>
                <a:gd name="T111" fmla="*/ 6 h 9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6"/>
                <a:gd name="T169" fmla="*/ 0 h 992"/>
                <a:gd name="T170" fmla="*/ 746 w 746"/>
                <a:gd name="T171" fmla="*/ 992 h 9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6" h="992">
                  <a:moveTo>
                    <a:pt x="340" y="140"/>
                  </a:moveTo>
                  <a:lnTo>
                    <a:pt x="331" y="139"/>
                  </a:lnTo>
                  <a:lnTo>
                    <a:pt x="323" y="140"/>
                  </a:lnTo>
                  <a:lnTo>
                    <a:pt x="315" y="143"/>
                  </a:lnTo>
                  <a:lnTo>
                    <a:pt x="308" y="146"/>
                  </a:lnTo>
                  <a:lnTo>
                    <a:pt x="303" y="151"/>
                  </a:lnTo>
                  <a:lnTo>
                    <a:pt x="297" y="158"/>
                  </a:lnTo>
                  <a:lnTo>
                    <a:pt x="293" y="165"/>
                  </a:lnTo>
                  <a:lnTo>
                    <a:pt x="290" y="173"/>
                  </a:lnTo>
                  <a:lnTo>
                    <a:pt x="289" y="181"/>
                  </a:lnTo>
                  <a:lnTo>
                    <a:pt x="290" y="189"/>
                  </a:lnTo>
                  <a:lnTo>
                    <a:pt x="292" y="197"/>
                  </a:lnTo>
                  <a:lnTo>
                    <a:pt x="296" y="204"/>
                  </a:lnTo>
                  <a:lnTo>
                    <a:pt x="300" y="210"/>
                  </a:lnTo>
                  <a:lnTo>
                    <a:pt x="307" y="215"/>
                  </a:lnTo>
                  <a:lnTo>
                    <a:pt x="314" y="219"/>
                  </a:lnTo>
                  <a:lnTo>
                    <a:pt x="322" y="222"/>
                  </a:lnTo>
                  <a:lnTo>
                    <a:pt x="356" y="231"/>
                  </a:lnTo>
                  <a:lnTo>
                    <a:pt x="389" y="243"/>
                  </a:lnTo>
                  <a:lnTo>
                    <a:pt x="420" y="257"/>
                  </a:lnTo>
                  <a:lnTo>
                    <a:pt x="450" y="273"/>
                  </a:lnTo>
                  <a:lnTo>
                    <a:pt x="478" y="291"/>
                  </a:lnTo>
                  <a:lnTo>
                    <a:pt x="505" y="312"/>
                  </a:lnTo>
                  <a:lnTo>
                    <a:pt x="530" y="335"/>
                  </a:lnTo>
                  <a:lnTo>
                    <a:pt x="554" y="359"/>
                  </a:lnTo>
                  <a:lnTo>
                    <a:pt x="575" y="386"/>
                  </a:lnTo>
                  <a:lnTo>
                    <a:pt x="594" y="413"/>
                  </a:lnTo>
                  <a:lnTo>
                    <a:pt x="611" y="442"/>
                  </a:lnTo>
                  <a:lnTo>
                    <a:pt x="626" y="473"/>
                  </a:lnTo>
                  <a:lnTo>
                    <a:pt x="639" y="504"/>
                  </a:lnTo>
                  <a:lnTo>
                    <a:pt x="648" y="537"/>
                  </a:lnTo>
                  <a:lnTo>
                    <a:pt x="656" y="570"/>
                  </a:lnTo>
                  <a:lnTo>
                    <a:pt x="661" y="605"/>
                  </a:lnTo>
                  <a:lnTo>
                    <a:pt x="510" y="605"/>
                  </a:lnTo>
                  <a:lnTo>
                    <a:pt x="510" y="762"/>
                  </a:lnTo>
                  <a:lnTo>
                    <a:pt x="486" y="759"/>
                  </a:lnTo>
                  <a:lnTo>
                    <a:pt x="464" y="753"/>
                  </a:lnTo>
                  <a:lnTo>
                    <a:pt x="442" y="744"/>
                  </a:lnTo>
                  <a:lnTo>
                    <a:pt x="422" y="733"/>
                  </a:lnTo>
                  <a:lnTo>
                    <a:pt x="404" y="719"/>
                  </a:lnTo>
                  <a:lnTo>
                    <a:pt x="388" y="703"/>
                  </a:lnTo>
                  <a:lnTo>
                    <a:pt x="373" y="684"/>
                  </a:lnTo>
                  <a:lnTo>
                    <a:pt x="361" y="663"/>
                  </a:lnTo>
                  <a:lnTo>
                    <a:pt x="357" y="656"/>
                  </a:lnTo>
                  <a:lnTo>
                    <a:pt x="351" y="651"/>
                  </a:lnTo>
                  <a:lnTo>
                    <a:pt x="345" y="646"/>
                  </a:lnTo>
                  <a:lnTo>
                    <a:pt x="337" y="643"/>
                  </a:lnTo>
                  <a:lnTo>
                    <a:pt x="330" y="640"/>
                  </a:lnTo>
                  <a:lnTo>
                    <a:pt x="322" y="640"/>
                  </a:lnTo>
                  <a:lnTo>
                    <a:pt x="314" y="642"/>
                  </a:lnTo>
                  <a:lnTo>
                    <a:pt x="306" y="644"/>
                  </a:lnTo>
                  <a:lnTo>
                    <a:pt x="293" y="654"/>
                  </a:lnTo>
                  <a:lnTo>
                    <a:pt x="285" y="668"/>
                  </a:lnTo>
                  <a:lnTo>
                    <a:pt x="283" y="684"/>
                  </a:lnTo>
                  <a:lnTo>
                    <a:pt x="288" y="699"/>
                  </a:lnTo>
                  <a:lnTo>
                    <a:pt x="296" y="715"/>
                  </a:lnTo>
                  <a:lnTo>
                    <a:pt x="305" y="730"/>
                  </a:lnTo>
                  <a:lnTo>
                    <a:pt x="315" y="745"/>
                  </a:lnTo>
                  <a:lnTo>
                    <a:pt x="327" y="758"/>
                  </a:lnTo>
                  <a:lnTo>
                    <a:pt x="338" y="771"/>
                  </a:lnTo>
                  <a:lnTo>
                    <a:pt x="351" y="783"/>
                  </a:lnTo>
                  <a:lnTo>
                    <a:pt x="365" y="794"/>
                  </a:lnTo>
                  <a:lnTo>
                    <a:pt x="379" y="803"/>
                  </a:lnTo>
                  <a:lnTo>
                    <a:pt x="394" y="812"/>
                  </a:lnTo>
                  <a:lnTo>
                    <a:pt x="409" y="820"/>
                  </a:lnTo>
                  <a:lnTo>
                    <a:pt x="425" y="827"/>
                  </a:lnTo>
                  <a:lnTo>
                    <a:pt x="441" y="833"/>
                  </a:lnTo>
                  <a:lnTo>
                    <a:pt x="457" y="837"/>
                  </a:lnTo>
                  <a:lnTo>
                    <a:pt x="474" y="842"/>
                  </a:lnTo>
                  <a:lnTo>
                    <a:pt x="493" y="844"/>
                  </a:lnTo>
                  <a:lnTo>
                    <a:pt x="510" y="845"/>
                  </a:lnTo>
                  <a:lnTo>
                    <a:pt x="510" y="909"/>
                  </a:lnTo>
                  <a:lnTo>
                    <a:pt x="83" y="909"/>
                  </a:lnTo>
                  <a:lnTo>
                    <a:pt x="83" y="212"/>
                  </a:lnTo>
                  <a:lnTo>
                    <a:pt x="217" y="212"/>
                  </a:lnTo>
                  <a:lnTo>
                    <a:pt x="139" y="25"/>
                  </a:lnTo>
                  <a:lnTo>
                    <a:pt x="134" y="18"/>
                  </a:lnTo>
                  <a:lnTo>
                    <a:pt x="130" y="11"/>
                  </a:lnTo>
                  <a:lnTo>
                    <a:pt x="123" y="7"/>
                  </a:lnTo>
                  <a:lnTo>
                    <a:pt x="116" y="3"/>
                  </a:lnTo>
                  <a:lnTo>
                    <a:pt x="109" y="1"/>
                  </a:lnTo>
                  <a:lnTo>
                    <a:pt x="101" y="0"/>
                  </a:lnTo>
                  <a:lnTo>
                    <a:pt x="93" y="1"/>
                  </a:lnTo>
                  <a:lnTo>
                    <a:pt x="85" y="3"/>
                  </a:lnTo>
                  <a:lnTo>
                    <a:pt x="71" y="13"/>
                  </a:lnTo>
                  <a:lnTo>
                    <a:pt x="63" y="26"/>
                  </a:lnTo>
                  <a:lnTo>
                    <a:pt x="60" y="41"/>
                  </a:lnTo>
                  <a:lnTo>
                    <a:pt x="63" y="57"/>
                  </a:lnTo>
                  <a:lnTo>
                    <a:pt x="93" y="129"/>
                  </a:lnTo>
                  <a:lnTo>
                    <a:pt x="0" y="129"/>
                  </a:lnTo>
                  <a:lnTo>
                    <a:pt x="0" y="992"/>
                  </a:lnTo>
                  <a:lnTo>
                    <a:pt x="593" y="991"/>
                  </a:lnTo>
                  <a:lnTo>
                    <a:pt x="593" y="688"/>
                  </a:lnTo>
                  <a:lnTo>
                    <a:pt x="746" y="688"/>
                  </a:lnTo>
                  <a:lnTo>
                    <a:pt x="746" y="646"/>
                  </a:lnTo>
                  <a:lnTo>
                    <a:pt x="744" y="601"/>
                  </a:lnTo>
                  <a:lnTo>
                    <a:pt x="738" y="557"/>
                  </a:lnTo>
                  <a:lnTo>
                    <a:pt x="729" y="515"/>
                  </a:lnTo>
                  <a:lnTo>
                    <a:pt x="716" y="473"/>
                  </a:lnTo>
                  <a:lnTo>
                    <a:pt x="699" y="433"/>
                  </a:lnTo>
                  <a:lnTo>
                    <a:pt x="679" y="394"/>
                  </a:lnTo>
                  <a:lnTo>
                    <a:pt x="656" y="358"/>
                  </a:lnTo>
                  <a:lnTo>
                    <a:pt x="631" y="322"/>
                  </a:lnTo>
                  <a:lnTo>
                    <a:pt x="602" y="290"/>
                  </a:lnTo>
                  <a:lnTo>
                    <a:pt x="571" y="260"/>
                  </a:lnTo>
                  <a:lnTo>
                    <a:pt x="538" y="233"/>
                  </a:lnTo>
                  <a:lnTo>
                    <a:pt x="502" y="208"/>
                  </a:lnTo>
                  <a:lnTo>
                    <a:pt x="464" y="186"/>
                  </a:lnTo>
                  <a:lnTo>
                    <a:pt x="425" y="167"/>
                  </a:lnTo>
                  <a:lnTo>
                    <a:pt x="383" y="152"/>
                  </a:lnTo>
                  <a:lnTo>
                    <a:pt x="340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527" y="417"/>
              <a:ext cx="22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83" name="AutoShape 8"/>
            <p:cNvSpPr>
              <a:spLocks noChangeArrowheads="1"/>
            </p:cNvSpPr>
            <p:nvPr/>
          </p:nvSpPr>
          <p:spPr bwMode="auto">
            <a:xfrm>
              <a:off x="496" y="459"/>
              <a:ext cx="85" cy="68"/>
            </a:xfrm>
            <a:custGeom>
              <a:avLst/>
              <a:gdLst>
                <a:gd name="T0" fmla="*/ 4 w 250"/>
                <a:gd name="T1" fmla="*/ 2 h 204"/>
                <a:gd name="T2" fmla="*/ 0 w 250"/>
                <a:gd name="T3" fmla="*/ 2 h 204"/>
                <a:gd name="T4" fmla="*/ 5 w 250"/>
                <a:gd name="T5" fmla="*/ 8 h 204"/>
                <a:gd name="T6" fmla="*/ 10 w 250"/>
                <a:gd name="T7" fmla="*/ 2 h 204"/>
                <a:gd name="T8" fmla="*/ 6 w 250"/>
                <a:gd name="T9" fmla="*/ 2 h 204"/>
                <a:gd name="T10" fmla="*/ 6 w 250"/>
                <a:gd name="T11" fmla="*/ 0 h 204"/>
                <a:gd name="T12" fmla="*/ 4 w 250"/>
                <a:gd name="T13" fmla="*/ 0 h 204"/>
                <a:gd name="T14" fmla="*/ 4 w 250"/>
                <a:gd name="T15" fmla="*/ 2 h 2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0"/>
                <a:gd name="T25" fmla="*/ 0 h 204"/>
                <a:gd name="T26" fmla="*/ 250 w 250"/>
                <a:gd name="T27" fmla="*/ 204 h 2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0" h="204">
                  <a:moveTo>
                    <a:pt x="92" y="66"/>
                  </a:moveTo>
                  <a:lnTo>
                    <a:pt x="0" y="66"/>
                  </a:lnTo>
                  <a:lnTo>
                    <a:pt x="125" y="204"/>
                  </a:lnTo>
                  <a:lnTo>
                    <a:pt x="250" y="66"/>
                  </a:lnTo>
                  <a:lnTo>
                    <a:pt x="159" y="66"/>
                  </a:lnTo>
                  <a:lnTo>
                    <a:pt x="159" y="0"/>
                  </a:lnTo>
                  <a:lnTo>
                    <a:pt x="92" y="0"/>
                  </a:lnTo>
                  <a:lnTo>
                    <a:pt x="92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84" name="AutoShape 9"/>
            <p:cNvSpPr>
              <a:spLocks noChangeArrowheads="1"/>
            </p:cNvSpPr>
            <p:nvPr/>
          </p:nvSpPr>
          <p:spPr bwMode="auto">
            <a:xfrm>
              <a:off x="408" y="240"/>
              <a:ext cx="108" cy="39"/>
            </a:xfrm>
            <a:custGeom>
              <a:avLst/>
              <a:gdLst>
                <a:gd name="T0" fmla="*/ 12 w 321"/>
                <a:gd name="T1" fmla="*/ 3 h 115"/>
                <a:gd name="T2" fmla="*/ 12 w 321"/>
                <a:gd name="T3" fmla="*/ 3 h 115"/>
                <a:gd name="T4" fmla="*/ 11 w 321"/>
                <a:gd name="T5" fmla="*/ 3 h 115"/>
                <a:gd name="T6" fmla="*/ 11 w 321"/>
                <a:gd name="T7" fmla="*/ 2 h 115"/>
                <a:gd name="T8" fmla="*/ 10 w 321"/>
                <a:gd name="T9" fmla="*/ 2 h 115"/>
                <a:gd name="T10" fmla="*/ 9 w 321"/>
                <a:gd name="T11" fmla="*/ 2 h 115"/>
                <a:gd name="T12" fmla="*/ 9 w 321"/>
                <a:gd name="T13" fmla="*/ 1 h 115"/>
                <a:gd name="T14" fmla="*/ 8 w 321"/>
                <a:gd name="T15" fmla="*/ 1 h 115"/>
                <a:gd name="T16" fmla="*/ 7 w 321"/>
                <a:gd name="T17" fmla="*/ 1 h 115"/>
                <a:gd name="T18" fmla="*/ 7 w 321"/>
                <a:gd name="T19" fmla="*/ 1 h 115"/>
                <a:gd name="T20" fmla="*/ 6 w 321"/>
                <a:gd name="T21" fmla="*/ 1 h 115"/>
                <a:gd name="T22" fmla="*/ 5 w 321"/>
                <a:gd name="T23" fmla="*/ 0 h 115"/>
                <a:gd name="T24" fmla="*/ 5 w 321"/>
                <a:gd name="T25" fmla="*/ 0 h 115"/>
                <a:gd name="T26" fmla="*/ 4 w 321"/>
                <a:gd name="T27" fmla="*/ 0 h 115"/>
                <a:gd name="T28" fmla="*/ 3 w 321"/>
                <a:gd name="T29" fmla="*/ 0 h 115"/>
                <a:gd name="T30" fmla="*/ 2 w 321"/>
                <a:gd name="T31" fmla="*/ 0 h 115"/>
                <a:gd name="T32" fmla="*/ 2 w 321"/>
                <a:gd name="T33" fmla="*/ 0 h 115"/>
                <a:gd name="T34" fmla="*/ 1 w 321"/>
                <a:gd name="T35" fmla="*/ 0 h 115"/>
                <a:gd name="T36" fmla="*/ 0 w 321"/>
                <a:gd name="T37" fmla="*/ 0 h 115"/>
                <a:gd name="T38" fmla="*/ 0 w 321"/>
                <a:gd name="T39" fmla="*/ 0 h 115"/>
                <a:gd name="T40" fmla="*/ 0 w 321"/>
                <a:gd name="T41" fmla="*/ 0 h 115"/>
                <a:gd name="T42" fmla="*/ 0 w 321"/>
                <a:gd name="T43" fmla="*/ 1 h 115"/>
                <a:gd name="T44" fmla="*/ 0 w 321"/>
                <a:gd name="T45" fmla="*/ 1 h 115"/>
                <a:gd name="T46" fmla="*/ 0 w 321"/>
                <a:gd name="T47" fmla="*/ 1 h 115"/>
                <a:gd name="T48" fmla="*/ 0 w 321"/>
                <a:gd name="T49" fmla="*/ 2 h 115"/>
                <a:gd name="T50" fmla="*/ 1 w 321"/>
                <a:gd name="T51" fmla="*/ 2 h 115"/>
                <a:gd name="T52" fmla="*/ 1 w 321"/>
                <a:gd name="T53" fmla="*/ 2 h 115"/>
                <a:gd name="T54" fmla="*/ 2 w 321"/>
                <a:gd name="T55" fmla="*/ 2 h 115"/>
                <a:gd name="T56" fmla="*/ 3 w 321"/>
                <a:gd name="T57" fmla="*/ 2 h 115"/>
                <a:gd name="T58" fmla="*/ 4 w 321"/>
                <a:gd name="T59" fmla="*/ 2 h 115"/>
                <a:gd name="T60" fmla="*/ 4 w 321"/>
                <a:gd name="T61" fmla="*/ 2 h 115"/>
                <a:gd name="T62" fmla="*/ 5 w 321"/>
                <a:gd name="T63" fmla="*/ 2 h 115"/>
                <a:gd name="T64" fmla="*/ 6 w 321"/>
                <a:gd name="T65" fmla="*/ 2 h 115"/>
                <a:gd name="T66" fmla="*/ 6 w 321"/>
                <a:gd name="T67" fmla="*/ 2 h 115"/>
                <a:gd name="T68" fmla="*/ 7 w 321"/>
                <a:gd name="T69" fmla="*/ 2 h 115"/>
                <a:gd name="T70" fmla="*/ 8 w 321"/>
                <a:gd name="T71" fmla="*/ 3 h 115"/>
                <a:gd name="T72" fmla="*/ 8 w 321"/>
                <a:gd name="T73" fmla="*/ 3 h 115"/>
                <a:gd name="T74" fmla="*/ 9 w 321"/>
                <a:gd name="T75" fmla="*/ 3 h 115"/>
                <a:gd name="T76" fmla="*/ 9 w 321"/>
                <a:gd name="T77" fmla="*/ 4 h 115"/>
                <a:gd name="T78" fmla="*/ 10 w 321"/>
                <a:gd name="T79" fmla="*/ 4 h 115"/>
                <a:gd name="T80" fmla="*/ 10 w 321"/>
                <a:gd name="T81" fmla="*/ 4 h 115"/>
                <a:gd name="T82" fmla="*/ 11 w 321"/>
                <a:gd name="T83" fmla="*/ 4 h 115"/>
                <a:gd name="T84" fmla="*/ 11 w 321"/>
                <a:gd name="T85" fmla="*/ 4 h 115"/>
                <a:gd name="T86" fmla="*/ 12 w 321"/>
                <a:gd name="T87" fmla="*/ 4 h 115"/>
                <a:gd name="T88" fmla="*/ 12 w 321"/>
                <a:gd name="T89" fmla="*/ 4 h 115"/>
                <a:gd name="T90" fmla="*/ 12 w 321"/>
                <a:gd name="T91" fmla="*/ 4 h 115"/>
                <a:gd name="T92" fmla="*/ 12 w 321"/>
                <a:gd name="T93" fmla="*/ 4 h 115"/>
                <a:gd name="T94" fmla="*/ 12 w 321"/>
                <a:gd name="T95" fmla="*/ 4 h 115"/>
                <a:gd name="T96" fmla="*/ 12 w 321"/>
                <a:gd name="T97" fmla="*/ 3 h 115"/>
                <a:gd name="T98" fmla="*/ 12 w 321"/>
                <a:gd name="T99" fmla="*/ 3 h 1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115"/>
                <a:gd name="T152" fmla="*/ 321 w 321"/>
                <a:gd name="T153" fmla="*/ 115 h 1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115">
                  <a:moveTo>
                    <a:pt x="312" y="79"/>
                  </a:moveTo>
                  <a:lnTo>
                    <a:pt x="312" y="79"/>
                  </a:lnTo>
                  <a:lnTo>
                    <a:pt x="297" y="69"/>
                  </a:lnTo>
                  <a:lnTo>
                    <a:pt x="282" y="60"/>
                  </a:lnTo>
                  <a:lnTo>
                    <a:pt x="265" y="52"/>
                  </a:lnTo>
                  <a:lnTo>
                    <a:pt x="249" y="45"/>
                  </a:lnTo>
                  <a:lnTo>
                    <a:pt x="232" y="38"/>
                  </a:lnTo>
                  <a:lnTo>
                    <a:pt x="215" y="31"/>
                  </a:lnTo>
                  <a:lnTo>
                    <a:pt x="196" y="26"/>
                  </a:lnTo>
                  <a:lnTo>
                    <a:pt x="179" y="20"/>
                  </a:lnTo>
                  <a:lnTo>
                    <a:pt x="159" y="15"/>
                  </a:lnTo>
                  <a:lnTo>
                    <a:pt x="141" y="12"/>
                  </a:lnTo>
                  <a:lnTo>
                    <a:pt x="121" y="8"/>
                  </a:lnTo>
                  <a:lnTo>
                    <a:pt x="102" y="5"/>
                  </a:lnTo>
                  <a:lnTo>
                    <a:pt x="82" y="4"/>
                  </a:lnTo>
                  <a:lnTo>
                    <a:pt x="62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1" y="42"/>
                  </a:lnTo>
                  <a:lnTo>
                    <a:pt x="40" y="42"/>
                  </a:lnTo>
                  <a:lnTo>
                    <a:pt x="58" y="43"/>
                  </a:lnTo>
                  <a:lnTo>
                    <a:pt x="78" y="44"/>
                  </a:lnTo>
                  <a:lnTo>
                    <a:pt x="96" y="46"/>
                  </a:lnTo>
                  <a:lnTo>
                    <a:pt x="113" y="50"/>
                  </a:lnTo>
                  <a:lnTo>
                    <a:pt x="132" y="52"/>
                  </a:lnTo>
                  <a:lnTo>
                    <a:pt x="149" y="57"/>
                  </a:lnTo>
                  <a:lnTo>
                    <a:pt x="166" y="60"/>
                  </a:lnTo>
                  <a:lnTo>
                    <a:pt x="184" y="66"/>
                  </a:lnTo>
                  <a:lnTo>
                    <a:pt x="200" y="71"/>
                  </a:lnTo>
                  <a:lnTo>
                    <a:pt x="216" y="76"/>
                  </a:lnTo>
                  <a:lnTo>
                    <a:pt x="232" y="83"/>
                  </a:lnTo>
                  <a:lnTo>
                    <a:pt x="247" y="90"/>
                  </a:lnTo>
                  <a:lnTo>
                    <a:pt x="262" y="97"/>
                  </a:lnTo>
                  <a:lnTo>
                    <a:pt x="276" y="105"/>
                  </a:lnTo>
                  <a:lnTo>
                    <a:pt x="290" y="113"/>
                  </a:lnTo>
                  <a:lnTo>
                    <a:pt x="297" y="115"/>
                  </a:lnTo>
                  <a:lnTo>
                    <a:pt x="305" y="115"/>
                  </a:lnTo>
                  <a:lnTo>
                    <a:pt x="312" y="113"/>
                  </a:lnTo>
                  <a:lnTo>
                    <a:pt x="317" y="107"/>
                  </a:lnTo>
                  <a:lnTo>
                    <a:pt x="321" y="99"/>
                  </a:lnTo>
                  <a:lnTo>
                    <a:pt x="321" y="91"/>
                  </a:lnTo>
                  <a:lnTo>
                    <a:pt x="317" y="84"/>
                  </a:lnTo>
                  <a:lnTo>
                    <a:pt x="312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85" name="AutoShape 10"/>
            <p:cNvSpPr>
              <a:spLocks noChangeArrowheads="1"/>
            </p:cNvSpPr>
            <p:nvPr/>
          </p:nvSpPr>
          <p:spPr bwMode="auto">
            <a:xfrm>
              <a:off x="557" y="191"/>
              <a:ext cx="110" cy="40"/>
            </a:xfrm>
            <a:custGeom>
              <a:avLst/>
              <a:gdLst>
                <a:gd name="T0" fmla="*/ 1 w 326"/>
                <a:gd name="T1" fmla="*/ 4 h 119"/>
                <a:gd name="T2" fmla="*/ 1 w 326"/>
                <a:gd name="T3" fmla="*/ 4 h 119"/>
                <a:gd name="T4" fmla="*/ 2 w 326"/>
                <a:gd name="T5" fmla="*/ 4 h 119"/>
                <a:gd name="T6" fmla="*/ 2 w 326"/>
                <a:gd name="T7" fmla="*/ 4 h 119"/>
                <a:gd name="T8" fmla="*/ 3 w 326"/>
                <a:gd name="T9" fmla="*/ 3 h 119"/>
                <a:gd name="T10" fmla="*/ 3 w 326"/>
                <a:gd name="T11" fmla="*/ 3 h 119"/>
                <a:gd name="T12" fmla="*/ 4 w 326"/>
                <a:gd name="T13" fmla="*/ 3 h 119"/>
                <a:gd name="T14" fmla="*/ 5 w 326"/>
                <a:gd name="T15" fmla="*/ 3 h 119"/>
                <a:gd name="T16" fmla="*/ 5 w 326"/>
                <a:gd name="T17" fmla="*/ 2 h 119"/>
                <a:gd name="T18" fmla="*/ 6 w 326"/>
                <a:gd name="T19" fmla="*/ 2 h 119"/>
                <a:gd name="T20" fmla="*/ 7 w 326"/>
                <a:gd name="T21" fmla="*/ 2 h 119"/>
                <a:gd name="T22" fmla="*/ 7 w 326"/>
                <a:gd name="T23" fmla="*/ 2 h 119"/>
                <a:gd name="T24" fmla="*/ 8 w 326"/>
                <a:gd name="T25" fmla="*/ 2 h 119"/>
                <a:gd name="T26" fmla="*/ 9 w 326"/>
                <a:gd name="T27" fmla="*/ 2 h 119"/>
                <a:gd name="T28" fmla="*/ 9 w 326"/>
                <a:gd name="T29" fmla="*/ 2 h 119"/>
                <a:gd name="T30" fmla="*/ 10 w 326"/>
                <a:gd name="T31" fmla="*/ 2 h 119"/>
                <a:gd name="T32" fmla="*/ 11 w 326"/>
                <a:gd name="T33" fmla="*/ 2 h 119"/>
                <a:gd name="T34" fmla="*/ 12 w 326"/>
                <a:gd name="T35" fmla="*/ 2 h 119"/>
                <a:gd name="T36" fmla="*/ 12 w 326"/>
                <a:gd name="T37" fmla="*/ 1 h 119"/>
                <a:gd name="T38" fmla="*/ 12 w 326"/>
                <a:gd name="T39" fmla="*/ 1 h 119"/>
                <a:gd name="T40" fmla="*/ 12 w 326"/>
                <a:gd name="T41" fmla="*/ 1 h 119"/>
                <a:gd name="T42" fmla="*/ 12 w 326"/>
                <a:gd name="T43" fmla="*/ 1 h 119"/>
                <a:gd name="T44" fmla="*/ 12 w 326"/>
                <a:gd name="T45" fmla="*/ 0 h 119"/>
                <a:gd name="T46" fmla="*/ 12 w 326"/>
                <a:gd name="T47" fmla="*/ 0 h 119"/>
                <a:gd name="T48" fmla="*/ 12 w 326"/>
                <a:gd name="T49" fmla="*/ 0 h 119"/>
                <a:gd name="T50" fmla="*/ 12 w 326"/>
                <a:gd name="T51" fmla="*/ 0 h 119"/>
                <a:gd name="T52" fmla="*/ 11 w 326"/>
                <a:gd name="T53" fmla="*/ 0 h 119"/>
                <a:gd name="T54" fmla="*/ 10 w 326"/>
                <a:gd name="T55" fmla="*/ 0 h 119"/>
                <a:gd name="T56" fmla="*/ 9 w 326"/>
                <a:gd name="T57" fmla="*/ 0 h 119"/>
                <a:gd name="T58" fmla="*/ 8 w 326"/>
                <a:gd name="T59" fmla="*/ 0 h 119"/>
                <a:gd name="T60" fmla="*/ 8 w 326"/>
                <a:gd name="T61" fmla="*/ 0 h 119"/>
                <a:gd name="T62" fmla="*/ 7 w 326"/>
                <a:gd name="T63" fmla="*/ 0 h 119"/>
                <a:gd name="T64" fmla="*/ 6 w 326"/>
                <a:gd name="T65" fmla="*/ 1 h 119"/>
                <a:gd name="T66" fmla="*/ 6 w 326"/>
                <a:gd name="T67" fmla="*/ 1 h 119"/>
                <a:gd name="T68" fmla="*/ 5 w 326"/>
                <a:gd name="T69" fmla="*/ 1 h 119"/>
                <a:gd name="T70" fmla="*/ 4 w 326"/>
                <a:gd name="T71" fmla="*/ 1 h 119"/>
                <a:gd name="T72" fmla="*/ 3 w 326"/>
                <a:gd name="T73" fmla="*/ 1 h 119"/>
                <a:gd name="T74" fmla="*/ 3 w 326"/>
                <a:gd name="T75" fmla="*/ 2 h 119"/>
                <a:gd name="T76" fmla="*/ 2 w 326"/>
                <a:gd name="T77" fmla="*/ 2 h 119"/>
                <a:gd name="T78" fmla="*/ 1 w 326"/>
                <a:gd name="T79" fmla="*/ 2 h 119"/>
                <a:gd name="T80" fmla="*/ 1 w 326"/>
                <a:gd name="T81" fmla="*/ 3 h 119"/>
                <a:gd name="T82" fmla="*/ 0 w 326"/>
                <a:gd name="T83" fmla="*/ 3 h 119"/>
                <a:gd name="T84" fmla="*/ 0 w 326"/>
                <a:gd name="T85" fmla="*/ 3 h 119"/>
                <a:gd name="T86" fmla="*/ 0 w 326"/>
                <a:gd name="T87" fmla="*/ 4 h 119"/>
                <a:gd name="T88" fmla="*/ 0 w 326"/>
                <a:gd name="T89" fmla="*/ 4 h 119"/>
                <a:gd name="T90" fmla="*/ 0 w 326"/>
                <a:gd name="T91" fmla="*/ 4 h 119"/>
                <a:gd name="T92" fmla="*/ 0 w 326"/>
                <a:gd name="T93" fmla="*/ 4 h 119"/>
                <a:gd name="T94" fmla="*/ 1 w 326"/>
                <a:gd name="T95" fmla="*/ 4 h 119"/>
                <a:gd name="T96" fmla="*/ 1 w 326"/>
                <a:gd name="T97" fmla="*/ 4 h 119"/>
                <a:gd name="T98" fmla="*/ 1 w 326"/>
                <a:gd name="T99" fmla="*/ 4 h 1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119"/>
                <a:gd name="T152" fmla="*/ 326 w 326"/>
                <a:gd name="T153" fmla="*/ 119 h 1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119">
                  <a:moveTo>
                    <a:pt x="32" y="115"/>
                  </a:moveTo>
                  <a:lnTo>
                    <a:pt x="32" y="115"/>
                  </a:lnTo>
                  <a:lnTo>
                    <a:pt x="46" y="107"/>
                  </a:lnTo>
                  <a:lnTo>
                    <a:pt x="59" y="98"/>
                  </a:lnTo>
                  <a:lnTo>
                    <a:pt x="73" y="91"/>
                  </a:lnTo>
                  <a:lnTo>
                    <a:pt x="89" y="84"/>
                  </a:lnTo>
                  <a:lnTo>
                    <a:pt x="104" y="77"/>
                  </a:lnTo>
                  <a:lnTo>
                    <a:pt x="122" y="71"/>
                  </a:lnTo>
                  <a:lnTo>
                    <a:pt x="138" y="66"/>
                  </a:lnTo>
                  <a:lnTo>
                    <a:pt x="155" y="61"/>
                  </a:lnTo>
                  <a:lnTo>
                    <a:pt x="174" y="56"/>
                  </a:lnTo>
                  <a:lnTo>
                    <a:pt x="191" y="52"/>
                  </a:lnTo>
                  <a:lnTo>
                    <a:pt x="209" y="49"/>
                  </a:lnTo>
                  <a:lnTo>
                    <a:pt x="228" y="46"/>
                  </a:lnTo>
                  <a:lnTo>
                    <a:pt x="247" y="44"/>
                  </a:lnTo>
                  <a:lnTo>
                    <a:pt x="266" y="43"/>
                  </a:lnTo>
                  <a:lnTo>
                    <a:pt x="285" y="41"/>
                  </a:lnTo>
                  <a:lnTo>
                    <a:pt x="305" y="41"/>
                  </a:lnTo>
                  <a:lnTo>
                    <a:pt x="313" y="40"/>
                  </a:lnTo>
                  <a:lnTo>
                    <a:pt x="320" y="36"/>
                  </a:lnTo>
                  <a:lnTo>
                    <a:pt x="324" y="29"/>
                  </a:lnTo>
                  <a:lnTo>
                    <a:pt x="326" y="21"/>
                  </a:lnTo>
                  <a:lnTo>
                    <a:pt x="324" y="13"/>
                  </a:lnTo>
                  <a:lnTo>
                    <a:pt x="320" y="6"/>
                  </a:lnTo>
                  <a:lnTo>
                    <a:pt x="313" y="1"/>
                  </a:lnTo>
                  <a:lnTo>
                    <a:pt x="305" y="0"/>
                  </a:lnTo>
                  <a:lnTo>
                    <a:pt x="284" y="0"/>
                  </a:lnTo>
                  <a:lnTo>
                    <a:pt x="263" y="1"/>
                  </a:lnTo>
                  <a:lnTo>
                    <a:pt x="243" y="3"/>
                  </a:lnTo>
                  <a:lnTo>
                    <a:pt x="222" y="6"/>
                  </a:lnTo>
                  <a:lnTo>
                    <a:pt x="202" y="8"/>
                  </a:lnTo>
                  <a:lnTo>
                    <a:pt x="182" y="13"/>
                  </a:lnTo>
                  <a:lnTo>
                    <a:pt x="162" y="16"/>
                  </a:lnTo>
                  <a:lnTo>
                    <a:pt x="144" y="22"/>
                  </a:lnTo>
                  <a:lnTo>
                    <a:pt x="124" y="26"/>
                  </a:lnTo>
                  <a:lnTo>
                    <a:pt x="107" y="33"/>
                  </a:lnTo>
                  <a:lnTo>
                    <a:pt x="88" y="40"/>
                  </a:lnTo>
                  <a:lnTo>
                    <a:pt x="71" y="47"/>
                  </a:lnTo>
                  <a:lnTo>
                    <a:pt x="54" y="55"/>
                  </a:lnTo>
                  <a:lnTo>
                    <a:pt x="38" y="63"/>
                  </a:lnTo>
                  <a:lnTo>
                    <a:pt x="23" y="73"/>
                  </a:lnTo>
                  <a:lnTo>
                    <a:pt x="8" y="82"/>
                  </a:lnTo>
                  <a:lnTo>
                    <a:pt x="2" y="88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3" y="111"/>
                  </a:lnTo>
                  <a:lnTo>
                    <a:pt x="9" y="116"/>
                  </a:lnTo>
                  <a:lnTo>
                    <a:pt x="16" y="119"/>
                  </a:lnTo>
                  <a:lnTo>
                    <a:pt x="24" y="119"/>
                  </a:lnTo>
                  <a:lnTo>
                    <a:pt x="3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86" name="AutoShape 11"/>
            <p:cNvSpPr>
              <a:spLocks noChangeArrowheads="1"/>
            </p:cNvSpPr>
            <p:nvPr/>
          </p:nvSpPr>
          <p:spPr bwMode="auto">
            <a:xfrm>
              <a:off x="559" y="240"/>
              <a:ext cx="108" cy="39"/>
            </a:xfrm>
            <a:custGeom>
              <a:avLst/>
              <a:gdLst>
                <a:gd name="T0" fmla="*/ 11 w 321"/>
                <a:gd name="T1" fmla="*/ 0 h 115"/>
                <a:gd name="T2" fmla="*/ 11 w 321"/>
                <a:gd name="T3" fmla="*/ 0 h 115"/>
                <a:gd name="T4" fmla="*/ 10 w 321"/>
                <a:gd name="T5" fmla="*/ 0 h 115"/>
                <a:gd name="T6" fmla="*/ 9 w 321"/>
                <a:gd name="T7" fmla="*/ 0 h 115"/>
                <a:gd name="T8" fmla="*/ 8 w 321"/>
                <a:gd name="T9" fmla="*/ 0 h 115"/>
                <a:gd name="T10" fmla="*/ 8 w 321"/>
                <a:gd name="T11" fmla="*/ 0 h 115"/>
                <a:gd name="T12" fmla="*/ 7 w 321"/>
                <a:gd name="T13" fmla="*/ 0 h 115"/>
                <a:gd name="T14" fmla="*/ 6 w 321"/>
                <a:gd name="T15" fmla="*/ 1 h 115"/>
                <a:gd name="T16" fmla="*/ 5 w 321"/>
                <a:gd name="T17" fmla="*/ 1 h 115"/>
                <a:gd name="T18" fmla="*/ 5 w 321"/>
                <a:gd name="T19" fmla="*/ 1 h 115"/>
                <a:gd name="T20" fmla="*/ 4 w 321"/>
                <a:gd name="T21" fmla="*/ 1 h 115"/>
                <a:gd name="T22" fmla="*/ 3 w 321"/>
                <a:gd name="T23" fmla="*/ 1 h 115"/>
                <a:gd name="T24" fmla="*/ 3 w 321"/>
                <a:gd name="T25" fmla="*/ 2 h 115"/>
                <a:gd name="T26" fmla="*/ 2 w 321"/>
                <a:gd name="T27" fmla="*/ 2 h 115"/>
                <a:gd name="T28" fmla="*/ 1 w 321"/>
                <a:gd name="T29" fmla="*/ 2 h 115"/>
                <a:gd name="T30" fmla="*/ 1 w 321"/>
                <a:gd name="T31" fmla="*/ 3 h 115"/>
                <a:gd name="T32" fmla="*/ 0 w 321"/>
                <a:gd name="T33" fmla="*/ 3 h 115"/>
                <a:gd name="T34" fmla="*/ 0 w 321"/>
                <a:gd name="T35" fmla="*/ 3 h 115"/>
                <a:gd name="T36" fmla="*/ 0 w 321"/>
                <a:gd name="T37" fmla="*/ 3 h 115"/>
                <a:gd name="T38" fmla="*/ 0 w 321"/>
                <a:gd name="T39" fmla="*/ 4 h 115"/>
                <a:gd name="T40" fmla="*/ 0 w 321"/>
                <a:gd name="T41" fmla="*/ 4 h 115"/>
                <a:gd name="T42" fmla="*/ 0 w 321"/>
                <a:gd name="T43" fmla="*/ 4 h 115"/>
                <a:gd name="T44" fmla="*/ 0 w 321"/>
                <a:gd name="T45" fmla="*/ 4 h 115"/>
                <a:gd name="T46" fmla="*/ 1 w 321"/>
                <a:gd name="T47" fmla="*/ 4 h 115"/>
                <a:gd name="T48" fmla="*/ 1 w 321"/>
                <a:gd name="T49" fmla="*/ 4 h 115"/>
                <a:gd name="T50" fmla="*/ 1 w 321"/>
                <a:gd name="T51" fmla="*/ 4 h 115"/>
                <a:gd name="T52" fmla="*/ 2 w 321"/>
                <a:gd name="T53" fmla="*/ 4 h 115"/>
                <a:gd name="T54" fmla="*/ 2 w 321"/>
                <a:gd name="T55" fmla="*/ 4 h 115"/>
                <a:gd name="T56" fmla="*/ 3 w 321"/>
                <a:gd name="T57" fmla="*/ 4 h 115"/>
                <a:gd name="T58" fmla="*/ 3 w 321"/>
                <a:gd name="T59" fmla="*/ 3 h 115"/>
                <a:gd name="T60" fmla="*/ 4 w 321"/>
                <a:gd name="T61" fmla="*/ 3 h 115"/>
                <a:gd name="T62" fmla="*/ 5 w 321"/>
                <a:gd name="T63" fmla="*/ 3 h 115"/>
                <a:gd name="T64" fmla="*/ 5 w 321"/>
                <a:gd name="T65" fmla="*/ 2 h 115"/>
                <a:gd name="T66" fmla="*/ 6 w 321"/>
                <a:gd name="T67" fmla="*/ 2 h 115"/>
                <a:gd name="T68" fmla="*/ 7 w 321"/>
                <a:gd name="T69" fmla="*/ 2 h 115"/>
                <a:gd name="T70" fmla="*/ 7 w 321"/>
                <a:gd name="T71" fmla="*/ 2 h 115"/>
                <a:gd name="T72" fmla="*/ 8 w 321"/>
                <a:gd name="T73" fmla="*/ 2 h 115"/>
                <a:gd name="T74" fmla="*/ 9 w 321"/>
                <a:gd name="T75" fmla="*/ 2 h 115"/>
                <a:gd name="T76" fmla="*/ 9 w 321"/>
                <a:gd name="T77" fmla="*/ 2 h 115"/>
                <a:gd name="T78" fmla="*/ 10 w 321"/>
                <a:gd name="T79" fmla="*/ 2 h 115"/>
                <a:gd name="T80" fmla="*/ 11 w 321"/>
                <a:gd name="T81" fmla="*/ 2 h 115"/>
                <a:gd name="T82" fmla="*/ 11 w 321"/>
                <a:gd name="T83" fmla="*/ 2 h 115"/>
                <a:gd name="T84" fmla="*/ 12 w 321"/>
                <a:gd name="T85" fmla="*/ 2 h 115"/>
                <a:gd name="T86" fmla="*/ 12 w 321"/>
                <a:gd name="T87" fmla="*/ 1 h 115"/>
                <a:gd name="T88" fmla="*/ 12 w 321"/>
                <a:gd name="T89" fmla="*/ 1 h 115"/>
                <a:gd name="T90" fmla="*/ 12 w 321"/>
                <a:gd name="T91" fmla="*/ 1 h 115"/>
                <a:gd name="T92" fmla="*/ 12 w 321"/>
                <a:gd name="T93" fmla="*/ 0 h 115"/>
                <a:gd name="T94" fmla="*/ 12 w 321"/>
                <a:gd name="T95" fmla="*/ 0 h 115"/>
                <a:gd name="T96" fmla="*/ 12 w 321"/>
                <a:gd name="T97" fmla="*/ 0 h 115"/>
                <a:gd name="T98" fmla="*/ 11 w 321"/>
                <a:gd name="T99" fmla="*/ 0 h 1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115"/>
                <a:gd name="T152" fmla="*/ 321 w 321"/>
                <a:gd name="T153" fmla="*/ 115 h 1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115">
                  <a:moveTo>
                    <a:pt x="300" y="0"/>
                  </a:moveTo>
                  <a:lnTo>
                    <a:pt x="279" y="0"/>
                  </a:lnTo>
                  <a:lnTo>
                    <a:pt x="258" y="1"/>
                  </a:lnTo>
                  <a:lnTo>
                    <a:pt x="239" y="4"/>
                  </a:lnTo>
                  <a:lnTo>
                    <a:pt x="219" y="5"/>
                  </a:lnTo>
                  <a:lnTo>
                    <a:pt x="200" y="8"/>
                  </a:lnTo>
                  <a:lnTo>
                    <a:pt x="180" y="12"/>
                  </a:lnTo>
                  <a:lnTo>
                    <a:pt x="160" y="15"/>
                  </a:lnTo>
                  <a:lnTo>
                    <a:pt x="142" y="20"/>
                  </a:lnTo>
                  <a:lnTo>
                    <a:pt x="124" y="26"/>
                  </a:lnTo>
                  <a:lnTo>
                    <a:pt x="106" y="31"/>
                  </a:lnTo>
                  <a:lnTo>
                    <a:pt x="89" y="38"/>
                  </a:lnTo>
                  <a:lnTo>
                    <a:pt x="72" y="45"/>
                  </a:lnTo>
                  <a:lnTo>
                    <a:pt x="56" y="52"/>
                  </a:lnTo>
                  <a:lnTo>
                    <a:pt x="40" y="60"/>
                  </a:lnTo>
                  <a:lnTo>
                    <a:pt x="25" y="69"/>
                  </a:lnTo>
                  <a:lnTo>
                    <a:pt x="10" y="79"/>
                  </a:lnTo>
                  <a:lnTo>
                    <a:pt x="4" y="84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3" y="107"/>
                  </a:lnTo>
                  <a:lnTo>
                    <a:pt x="8" y="113"/>
                  </a:lnTo>
                  <a:lnTo>
                    <a:pt x="16" y="115"/>
                  </a:lnTo>
                  <a:lnTo>
                    <a:pt x="25" y="115"/>
                  </a:lnTo>
                  <a:lnTo>
                    <a:pt x="31" y="113"/>
                  </a:lnTo>
                  <a:lnTo>
                    <a:pt x="45" y="105"/>
                  </a:lnTo>
                  <a:lnTo>
                    <a:pt x="59" y="97"/>
                  </a:lnTo>
                  <a:lnTo>
                    <a:pt x="74" y="90"/>
                  </a:lnTo>
                  <a:lnTo>
                    <a:pt x="89" y="83"/>
                  </a:lnTo>
                  <a:lnTo>
                    <a:pt x="105" y="76"/>
                  </a:lnTo>
                  <a:lnTo>
                    <a:pt x="121" y="71"/>
                  </a:lnTo>
                  <a:lnTo>
                    <a:pt x="137" y="66"/>
                  </a:lnTo>
                  <a:lnTo>
                    <a:pt x="155" y="60"/>
                  </a:lnTo>
                  <a:lnTo>
                    <a:pt x="172" y="57"/>
                  </a:lnTo>
                  <a:lnTo>
                    <a:pt x="189" y="52"/>
                  </a:lnTo>
                  <a:lnTo>
                    <a:pt x="208" y="50"/>
                  </a:lnTo>
                  <a:lnTo>
                    <a:pt x="225" y="46"/>
                  </a:lnTo>
                  <a:lnTo>
                    <a:pt x="243" y="44"/>
                  </a:lnTo>
                  <a:lnTo>
                    <a:pt x="263" y="43"/>
                  </a:lnTo>
                  <a:lnTo>
                    <a:pt x="281" y="42"/>
                  </a:lnTo>
                  <a:lnTo>
                    <a:pt x="300" y="42"/>
                  </a:lnTo>
                  <a:lnTo>
                    <a:pt x="308" y="41"/>
                  </a:lnTo>
                  <a:lnTo>
                    <a:pt x="315" y="36"/>
                  </a:lnTo>
                  <a:lnTo>
                    <a:pt x="319" y="29"/>
                  </a:lnTo>
                  <a:lnTo>
                    <a:pt x="321" y="21"/>
                  </a:lnTo>
                  <a:lnTo>
                    <a:pt x="319" y="13"/>
                  </a:lnTo>
                  <a:lnTo>
                    <a:pt x="315" y="6"/>
                  </a:lnTo>
                  <a:lnTo>
                    <a:pt x="308" y="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87" name="AutoShape 12"/>
            <p:cNvSpPr>
              <a:spLocks noChangeArrowheads="1"/>
            </p:cNvSpPr>
            <p:nvPr/>
          </p:nvSpPr>
          <p:spPr bwMode="auto">
            <a:xfrm>
              <a:off x="408" y="191"/>
              <a:ext cx="110" cy="40"/>
            </a:xfrm>
            <a:custGeom>
              <a:avLst/>
              <a:gdLst>
                <a:gd name="T0" fmla="*/ 1 w 327"/>
                <a:gd name="T1" fmla="*/ 2 h 119"/>
                <a:gd name="T2" fmla="*/ 2 w 327"/>
                <a:gd name="T3" fmla="*/ 2 h 119"/>
                <a:gd name="T4" fmla="*/ 2 w 327"/>
                <a:gd name="T5" fmla="*/ 2 h 119"/>
                <a:gd name="T6" fmla="*/ 3 w 327"/>
                <a:gd name="T7" fmla="*/ 2 h 119"/>
                <a:gd name="T8" fmla="*/ 4 w 327"/>
                <a:gd name="T9" fmla="*/ 2 h 119"/>
                <a:gd name="T10" fmla="*/ 4 w 327"/>
                <a:gd name="T11" fmla="*/ 2 h 119"/>
                <a:gd name="T12" fmla="*/ 5 w 327"/>
                <a:gd name="T13" fmla="*/ 2 h 119"/>
                <a:gd name="T14" fmla="*/ 6 w 327"/>
                <a:gd name="T15" fmla="*/ 2 h 119"/>
                <a:gd name="T16" fmla="*/ 6 w 327"/>
                <a:gd name="T17" fmla="*/ 2 h 119"/>
                <a:gd name="T18" fmla="*/ 7 w 327"/>
                <a:gd name="T19" fmla="*/ 2 h 119"/>
                <a:gd name="T20" fmla="*/ 8 w 327"/>
                <a:gd name="T21" fmla="*/ 3 h 119"/>
                <a:gd name="T22" fmla="*/ 8 w 327"/>
                <a:gd name="T23" fmla="*/ 3 h 119"/>
                <a:gd name="T24" fmla="*/ 9 w 327"/>
                <a:gd name="T25" fmla="*/ 3 h 119"/>
                <a:gd name="T26" fmla="*/ 10 w 327"/>
                <a:gd name="T27" fmla="*/ 3 h 119"/>
                <a:gd name="T28" fmla="*/ 10 w 327"/>
                <a:gd name="T29" fmla="*/ 4 h 119"/>
                <a:gd name="T30" fmla="*/ 11 w 327"/>
                <a:gd name="T31" fmla="*/ 4 h 119"/>
                <a:gd name="T32" fmla="*/ 11 w 327"/>
                <a:gd name="T33" fmla="*/ 4 h 119"/>
                <a:gd name="T34" fmla="*/ 11 w 327"/>
                <a:gd name="T35" fmla="*/ 4 h 119"/>
                <a:gd name="T36" fmla="*/ 12 w 327"/>
                <a:gd name="T37" fmla="*/ 4 h 119"/>
                <a:gd name="T38" fmla="*/ 12 w 327"/>
                <a:gd name="T39" fmla="*/ 4 h 119"/>
                <a:gd name="T40" fmla="*/ 12 w 327"/>
                <a:gd name="T41" fmla="*/ 4 h 119"/>
                <a:gd name="T42" fmla="*/ 12 w 327"/>
                <a:gd name="T43" fmla="*/ 4 h 119"/>
                <a:gd name="T44" fmla="*/ 12 w 327"/>
                <a:gd name="T45" fmla="*/ 4 h 119"/>
                <a:gd name="T46" fmla="*/ 12 w 327"/>
                <a:gd name="T47" fmla="*/ 3 h 119"/>
                <a:gd name="T48" fmla="*/ 12 w 327"/>
                <a:gd name="T49" fmla="*/ 3 h 119"/>
                <a:gd name="T50" fmla="*/ 11 w 327"/>
                <a:gd name="T51" fmla="*/ 3 h 119"/>
                <a:gd name="T52" fmla="*/ 11 w 327"/>
                <a:gd name="T53" fmla="*/ 2 h 119"/>
                <a:gd name="T54" fmla="*/ 10 w 327"/>
                <a:gd name="T55" fmla="*/ 2 h 119"/>
                <a:gd name="T56" fmla="*/ 10 w 327"/>
                <a:gd name="T57" fmla="*/ 2 h 119"/>
                <a:gd name="T58" fmla="*/ 9 w 327"/>
                <a:gd name="T59" fmla="*/ 1 h 119"/>
                <a:gd name="T60" fmla="*/ 8 w 327"/>
                <a:gd name="T61" fmla="*/ 1 h 119"/>
                <a:gd name="T62" fmla="*/ 8 w 327"/>
                <a:gd name="T63" fmla="*/ 1 h 119"/>
                <a:gd name="T64" fmla="*/ 7 w 327"/>
                <a:gd name="T65" fmla="*/ 1 h 119"/>
                <a:gd name="T66" fmla="*/ 6 w 327"/>
                <a:gd name="T67" fmla="*/ 1 h 119"/>
                <a:gd name="T68" fmla="*/ 5 w 327"/>
                <a:gd name="T69" fmla="*/ 0 h 119"/>
                <a:gd name="T70" fmla="*/ 5 w 327"/>
                <a:gd name="T71" fmla="*/ 0 h 119"/>
                <a:gd name="T72" fmla="*/ 4 w 327"/>
                <a:gd name="T73" fmla="*/ 0 h 119"/>
                <a:gd name="T74" fmla="*/ 3 w 327"/>
                <a:gd name="T75" fmla="*/ 0 h 119"/>
                <a:gd name="T76" fmla="*/ 2 w 327"/>
                <a:gd name="T77" fmla="*/ 0 h 119"/>
                <a:gd name="T78" fmla="*/ 2 w 327"/>
                <a:gd name="T79" fmla="*/ 0 h 119"/>
                <a:gd name="T80" fmla="*/ 1 w 327"/>
                <a:gd name="T81" fmla="*/ 0 h 119"/>
                <a:gd name="T82" fmla="*/ 0 w 327"/>
                <a:gd name="T83" fmla="*/ 0 h 119"/>
                <a:gd name="T84" fmla="*/ 0 w 327"/>
                <a:gd name="T85" fmla="*/ 0 h 119"/>
                <a:gd name="T86" fmla="*/ 0 w 327"/>
                <a:gd name="T87" fmla="*/ 0 h 119"/>
                <a:gd name="T88" fmla="*/ 0 w 327"/>
                <a:gd name="T89" fmla="*/ 1 h 119"/>
                <a:gd name="T90" fmla="*/ 0 w 327"/>
                <a:gd name="T91" fmla="*/ 1 h 119"/>
                <a:gd name="T92" fmla="*/ 0 w 327"/>
                <a:gd name="T93" fmla="*/ 1 h 119"/>
                <a:gd name="T94" fmla="*/ 0 w 327"/>
                <a:gd name="T95" fmla="*/ 1 h 119"/>
                <a:gd name="T96" fmla="*/ 1 w 327"/>
                <a:gd name="T97" fmla="*/ 2 h 1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7"/>
                <a:gd name="T148" fmla="*/ 0 h 119"/>
                <a:gd name="T149" fmla="*/ 327 w 327"/>
                <a:gd name="T150" fmla="*/ 119 h 1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7" h="119">
                  <a:moveTo>
                    <a:pt x="21" y="41"/>
                  </a:moveTo>
                  <a:lnTo>
                    <a:pt x="41" y="41"/>
                  </a:lnTo>
                  <a:lnTo>
                    <a:pt x="60" y="43"/>
                  </a:lnTo>
                  <a:lnTo>
                    <a:pt x="79" y="44"/>
                  </a:lnTo>
                  <a:lnTo>
                    <a:pt x="97" y="46"/>
                  </a:lnTo>
                  <a:lnTo>
                    <a:pt x="117" y="49"/>
                  </a:lnTo>
                  <a:lnTo>
                    <a:pt x="134" y="52"/>
                  </a:lnTo>
                  <a:lnTo>
                    <a:pt x="153" y="56"/>
                  </a:lnTo>
                  <a:lnTo>
                    <a:pt x="170" y="61"/>
                  </a:lnTo>
                  <a:lnTo>
                    <a:pt x="187" y="66"/>
                  </a:lnTo>
                  <a:lnTo>
                    <a:pt x="204" y="71"/>
                  </a:lnTo>
                  <a:lnTo>
                    <a:pt x="221" y="77"/>
                  </a:lnTo>
                  <a:lnTo>
                    <a:pt x="237" y="84"/>
                  </a:lnTo>
                  <a:lnTo>
                    <a:pt x="252" y="91"/>
                  </a:lnTo>
                  <a:lnTo>
                    <a:pt x="267" y="98"/>
                  </a:lnTo>
                  <a:lnTo>
                    <a:pt x="280" y="107"/>
                  </a:lnTo>
                  <a:lnTo>
                    <a:pt x="294" y="115"/>
                  </a:lnTo>
                  <a:lnTo>
                    <a:pt x="302" y="119"/>
                  </a:lnTo>
                  <a:lnTo>
                    <a:pt x="310" y="119"/>
                  </a:lnTo>
                  <a:lnTo>
                    <a:pt x="317" y="116"/>
                  </a:lnTo>
                  <a:lnTo>
                    <a:pt x="323" y="111"/>
                  </a:lnTo>
                  <a:lnTo>
                    <a:pt x="327" y="102"/>
                  </a:lnTo>
                  <a:lnTo>
                    <a:pt x="327" y="94"/>
                  </a:lnTo>
                  <a:lnTo>
                    <a:pt x="323" y="88"/>
                  </a:lnTo>
                  <a:lnTo>
                    <a:pt x="317" y="82"/>
                  </a:lnTo>
                  <a:lnTo>
                    <a:pt x="302" y="73"/>
                  </a:lnTo>
                  <a:lnTo>
                    <a:pt x="287" y="63"/>
                  </a:lnTo>
                  <a:lnTo>
                    <a:pt x="271" y="55"/>
                  </a:lnTo>
                  <a:lnTo>
                    <a:pt x="255" y="47"/>
                  </a:lnTo>
                  <a:lnTo>
                    <a:pt x="238" y="40"/>
                  </a:lnTo>
                  <a:lnTo>
                    <a:pt x="219" y="33"/>
                  </a:lnTo>
                  <a:lnTo>
                    <a:pt x="201" y="26"/>
                  </a:lnTo>
                  <a:lnTo>
                    <a:pt x="183" y="22"/>
                  </a:lnTo>
                  <a:lnTo>
                    <a:pt x="163" y="16"/>
                  </a:lnTo>
                  <a:lnTo>
                    <a:pt x="144" y="13"/>
                  </a:lnTo>
                  <a:lnTo>
                    <a:pt x="124" y="8"/>
                  </a:lnTo>
                  <a:lnTo>
                    <a:pt x="104" y="6"/>
                  </a:lnTo>
                  <a:lnTo>
                    <a:pt x="83" y="3"/>
                  </a:lnTo>
                  <a:lnTo>
                    <a:pt x="63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6" y="36"/>
                  </a:lnTo>
                  <a:lnTo>
                    <a:pt x="13" y="40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88" name="AutoShape 13"/>
            <p:cNvSpPr>
              <a:spLocks noChangeArrowheads="1"/>
            </p:cNvSpPr>
            <p:nvPr/>
          </p:nvSpPr>
          <p:spPr bwMode="auto">
            <a:xfrm>
              <a:off x="624" y="298"/>
              <a:ext cx="21" cy="28"/>
            </a:xfrm>
            <a:custGeom>
              <a:avLst/>
              <a:gdLst>
                <a:gd name="T0" fmla="*/ 1 w 62"/>
                <a:gd name="T1" fmla="*/ 3 h 83"/>
                <a:gd name="T2" fmla="*/ 1 w 62"/>
                <a:gd name="T3" fmla="*/ 3 h 83"/>
                <a:gd name="T4" fmla="*/ 1 w 62"/>
                <a:gd name="T5" fmla="*/ 3 h 83"/>
                <a:gd name="T6" fmla="*/ 1 w 62"/>
                <a:gd name="T7" fmla="*/ 3 h 83"/>
                <a:gd name="T8" fmla="*/ 2 w 62"/>
                <a:gd name="T9" fmla="*/ 3 h 83"/>
                <a:gd name="T10" fmla="*/ 2 w 62"/>
                <a:gd name="T11" fmla="*/ 3 h 83"/>
                <a:gd name="T12" fmla="*/ 2 w 62"/>
                <a:gd name="T13" fmla="*/ 3 h 83"/>
                <a:gd name="T14" fmla="*/ 2 w 62"/>
                <a:gd name="T15" fmla="*/ 3 h 83"/>
                <a:gd name="T16" fmla="*/ 2 w 62"/>
                <a:gd name="T17" fmla="*/ 3 h 83"/>
                <a:gd name="T18" fmla="*/ 2 w 62"/>
                <a:gd name="T19" fmla="*/ 2 h 83"/>
                <a:gd name="T20" fmla="*/ 2 w 62"/>
                <a:gd name="T21" fmla="*/ 2 h 83"/>
                <a:gd name="T22" fmla="*/ 2 w 62"/>
                <a:gd name="T23" fmla="*/ 2 h 83"/>
                <a:gd name="T24" fmla="*/ 1 w 62"/>
                <a:gd name="T25" fmla="*/ 1 h 83"/>
                <a:gd name="T26" fmla="*/ 1 w 62"/>
                <a:gd name="T27" fmla="*/ 1 h 83"/>
                <a:gd name="T28" fmla="*/ 1 w 62"/>
                <a:gd name="T29" fmla="*/ 1 h 83"/>
                <a:gd name="T30" fmla="*/ 1 w 62"/>
                <a:gd name="T31" fmla="*/ 0 h 83"/>
                <a:gd name="T32" fmla="*/ 1 w 62"/>
                <a:gd name="T33" fmla="*/ 0 h 83"/>
                <a:gd name="T34" fmla="*/ 0 w 62"/>
                <a:gd name="T35" fmla="*/ 0 h 83"/>
                <a:gd name="T36" fmla="*/ 0 w 62"/>
                <a:gd name="T37" fmla="*/ 0 h 83"/>
                <a:gd name="T38" fmla="*/ 0 w 62"/>
                <a:gd name="T39" fmla="*/ 0 h 83"/>
                <a:gd name="T40" fmla="*/ 0 w 62"/>
                <a:gd name="T41" fmla="*/ 0 h 83"/>
                <a:gd name="T42" fmla="*/ 1 w 62"/>
                <a:gd name="T43" fmla="*/ 3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83"/>
                <a:gd name="T68" fmla="*/ 62 w 62"/>
                <a:gd name="T69" fmla="*/ 83 h 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83">
                  <a:moveTo>
                    <a:pt x="24" y="83"/>
                  </a:moveTo>
                  <a:lnTo>
                    <a:pt x="28" y="81"/>
                  </a:lnTo>
                  <a:lnTo>
                    <a:pt x="33" y="81"/>
                  </a:lnTo>
                  <a:lnTo>
                    <a:pt x="38" y="80"/>
                  </a:lnTo>
                  <a:lnTo>
                    <a:pt x="43" y="79"/>
                  </a:lnTo>
                  <a:lnTo>
                    <a:pt x="48" y="78"/>
                  </a:lnTo>
                  <a:lnTo>
                    <a:pt x="53" y="78"/>
                  </a:lnTo>
                  <a:lnTo>
                    <a:pt x="57" y="77"/>
                  </a:lnTo>
                  <a:lnTo>
                    <a:pt x="62" y="77"/>
                  </a:lnTo>
                  <a:lnTo>
                    <a:pt x="55" y="66"/>
                  </a:lnTo>
                  <a:lnTo>
                    <a:pt x="49" y="56"/>
                  </a:lnTo>
                  <a:lnTo>
                    <a:pt x="43" y="46"/>
                  </a:lnTo>
                  <a:lnTo>
                    <a:pt x="38" y="35"/>
                  </a:lnTo>
                  <a:lnTo>
                    <a:pt x="32" y="26"/>
                  </a:lnTo>
                  <a:lnTo>
                    <a:pt x="26" y="17"/>
                  </a:lnTo>
                  <a:lnTo>
                    <a:pt x="21" y="8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2"/>
                  </a:lnTo>
                  <a:lnTo>
                    <a:pt x="2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89" name="AutoShape 14"/>
            <p:cNvSpPr>
              <a:spLocks noChangeArrowheads="1"/>
            </p:cNvSpPr>
            <p:nvPr/>
          </p:nvSpPr>
          <p:spPr bwMode="auto">
            <a:xfrm>
              <a:off x="415" y="295"/>
              <a:ext cx="20" cy="28"/>
            </a:xfrm>
            <a:custGeom>
              <a:avLst/>
              <a:gdLst>
                <a:gd name="T0" fmla="*/ 2 w 60"/>
                <a:gd name="T1" fmla="*/ 3 h 84"/>
                <a:gd name="T2" fmla="*/ 2 w 60"/>
                <a:gd name="T3" fmla="*/ 0 h 84"/>
                <a:gd name="T4" fmla="*/ 2 w 60"/>
                <a:gd name="T5" fmla="*/ 0 h 84"/>
                <a:gd name="T6" fmla="*/ 2 w 60"/>
                <a:gd name="T7" fmla="*/ 0 h 84"/>
                <a:gd name="T8" fmla="*/ 1 w 60"/>
                <a:gd name="T9" fmla="*/ 0 h 84"/>
                <a:gd name="T10" fmla="*/ 1 w 60"/>
                <a:gd name="T11" fmla="*/ 0 h 84"/>
                <a:gd name="T12" fmla="*/ 0 w 60"/>
                <a:gd name="T13" fmla="*/ 3 h 84"/>
                <a:gd name="T14" fmla="*/ 0 w 60"/>
                <a:gd name="T15" fmla="*/ 3 h 84"/>
                <a:gd name="T16" fmla="*/ 0 w 60"/>
                <a:gd name="T17" fmla="*/ 3 h 84"/>
                <a:gd name="T18" fmla="*/ 0 w 60"/>
                <a:gd name="T19" fmla="*/ 3 h 84"/>
                <a:gd name="T20" fmla="*/ 0 w 60"/>
                <a:gd name="T21" fmla="*/ 3 h 84"/>
                <a:gd name="T22" fmla="*/ 0 w 60"/>
                <a:gd name="T23" fmla="*/ 3 h 84"/>
                <a:gd name="T24" fmla="*/ 1 w 60"/>
                <a:gd name="T25" fmla="*/ 3 h 84"/>
                <a:gd name="T26" fmla="*/ 1 w 60"/>
                <a:gd name="T27" fmla="*/ 3 h 84"/>
                <a:gd name="T28" fmla="*/ 1 w 60"/>
                <a:gd name="T29" fmla="*/ 3 h 84"/>
                <a:gd name="T30" fmla="*/ 1 w 60"/>
                <a:gd name="T31" fmla="*/ 3 h 84"/>
                <a:gd name="T32" fmla="*/ 2 w 60"/>
                <a:gd name="T33" fmla="*/ 3 h 84"/>
                <a:gd name="T34" fmla="*/ 2 w 60"/>
                <a:gd name="T35" fmla="*/ 3 h 84"/>
                <a:gd name="T36" fmla="*/ 2 w 60"/>
                <a:gd name="T37" fmla="*/ 3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84"/>
                <a:gd name="T59" fmla="*/ 60 w 60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84">
                  <a:moveTo>
                    <a:pt x="60" y="84"/>
                  </a:moveTo>
                  <a:lnTo>
                    <a:pt x="54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0" y="81"/>
                  </a:lnTo>
                  <a:lnTo>
                    <a:pt x="1" y="81"/>
                  </a:lnTo>
                  <a:lnTo>
                    <a:pt x="8" y="81"/>
                  </a:lnTo>
                  <a:lnTo>
                    <a:pt x="16" y="81"/>
                  </a:lnTo>
                  <a:lnTo>
                    <a:pt x="23" y="81"/>
                  </a:lnTo>
                  <a:lnTo>
                    <a:pt x="31" y="83"/>
                  </a:lnTo>
                  <a:lnTo>
                    <a:pt x="38" y="83"/>
                  </a:lnTo>
                  <a:lnTo>
                    <a:pt x="45" y="83"/>
                  </a:lnTo>
                  <a:lnTo>
                    <a:pt x="53" y="84"/>
                  </a:lnTo>
                  <a:lnTo>
                    <a:pt x="6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90" name="AutoShape 15"/>
            <p:cNvSpPr>
              <a:spLocks noChangeArrowheads="1"/>
            </p:cNvSpPr>
            <p:nvPr/>
          </p:nvSpPr>
          <p:spPr bwMode="auto">
            <a:xfrm>
              <a:off x="363" y="119"/>
              <a:ext cx="353" cy="251"/>
            </a:xfrm>
            <a:custGeom>
              <a:avLst/>
              <a:gdLst>
                <a:gd name="T0" fmla="*/ 38 w 1041"/>
                <a:gd name="T1" fmla="*/ 0 h 741"/>
                <a:gd name="T2" fmla="*/ 35 w 1041"/>
                <a:gd name="T3" fmla="*/ 0 h 741"/>
                <a:gd name="T4" fmla="*/ 31 w 1041"/>
                <a:gd name="T5" fmla="*/ 0 h 741"/>
                <a:gd name="T6" fmla="*/ 27 w 1041"/>
                <a:gd name="T7" fmla="*/ 1 h 741"/>
                <a:gd name="T8" fmla="*/ 24 w 1041"/>
                <a:gd name="T9" fmla="*/ 3 h 741"/>
                <a:gd name="T10" fmla="*/ 21 w 1041"/>
                <a:gd name="T11" fmla="*/ 5 h 741"/>
                <a:gd name="T12" fmla="*/ 18 w 1041"/>
                <a:gd name="T13" fmla="*/ 4 h 741"/>
                <a:gd name="T14" fmla="*/ 15 w 1041"/>
                <a:gd name="T15" fmla="*/ 2 h 741"/>
                <a:gd name="T16" fmla="*/ 11 w 1041"/>
                <a:gd name="T17" fmla="*/ 1 h 741"/>
                <a:gd name="T18" fmla="*/ 7 w 1041"/>
                <a:gd name="T19" fmla="*/ 0 h 741"/>
                <a:gd name="T20" fmla="*/ 4 w 1041"/>
                <a:gd name="T21" fmla="*/ 0 h 741"/>
                <a:gd name="T22" fmla="*/ 2 w 1041"/>
                <a:gd name="T23" fmla="*/ 0 h 741"/>
                <a:gd name="T24" fmla="*/ 0 w 1041"/>
                <a:gd name="T25" fmla="*/ 22 h 741"/>
                <a:gd name="T26" fmla="*/ 2 w 1041"/>
                <a:gd name="T27" fmla="*/ 28 h 741"/>
                <a:gd name="T28" fmla="*/ 4 w 1041"/>
                <a:gd name="T29" fmla="*/ 28 h 741"/>
                <a:gd name="T30" fmla="*/ 5 w 1041"/>
                <a:gd name="T31" fmla="*/ 25 h 741"/>
                <a:gd name="T32" fmla="*/ 4 w 1041"/>
                <a:gd name="T33" fmla="*/ 25 h 741"/>
                <a:gd name="T34" fmla="*/ 3 w 1041"/>
                <a:gd name="T35" fmla="*/ 24 h 741"/>
                <a:gd name="T36" fmla="*/ 4 w 1041"/>
                <a:gd name="T37" fmla="*/ 23 h 741"/>
                <a:gd name="T38" fmla="*/ 6 w 1041"/>
                <a:gd name="T39" fmla="*/ 23 h 741"/>
                <a:gd name="T40" fmla="*/ 6 w 1041"/>
                <a:gd name="T41" fmla="*/ 20 h 741"/>
                <a:gd name="T42" fmla="*/ 4 w 1041"/>
                <a:gd name="T43" fmla="*/ 20 h 741"/>
                <a:gd name="T44" fmla="*/ 4 w 1041"/>
                <a:gd name="T45" fmla="*/ 3 h 741"/>
                <a:gd name="T46" fmla="*/ 5 w 1041"/>
                <a:gd name="T47" fmla="*/ 3 h 741"/>
                <a:gd name="T48" fmla="*/ 8 w 1041"/>
                <a:gd name="T49" fmla="*/ 3 h 741"/>
                <a:gd name="T50" fmla="*/ 12 w 1041"/>
                <a:gd name="T51" fmla="*/ 4 h 741"/>
                <a:gd name="T52" fmla="*/ 16 w 1041"/>
                <a:gd name="T53" fmla="*/ 5 h 741"/>
                <a:gd name="T54" fmla="*/ 18 w 1041"/>
                <a:gd name="T55" fmla="*/ 7 h 741"/>
                <a:gd name="T56" fmla="*/ 22 w 1041"/>
                <a:gd name="T57" fmla="*/ 9 h 741"/>
                <a:gd name="T58" fmla="*/ 24 w 1041"/>
                <a:gd name="T59" fmla="*/ 6 h 741"/>
                <a:gd name="T60" fmla="*/ 27 w 1041"/>
                <a:gd name="T61" fmla="*/ 5 h 741"/>
                <a:gd name="T62" fmla="*/ 31 w 1041"/>
                <a:gd name="T63" fmla="*/ 4 h 741"/>
                <a:gd name="T64" fmla="*/ 35 w 1041"/>
                <a:gd name="T65" fmla="*/ 3 h 741"/>
                <a:gd name="T66" fmla="*/ 36 w 1041"/>
                <a:gd name="T67" fmla="*/ 3 h 741"/>
                <a:gd name="T68" fmla="*/ 37 w 1041"/>
                <a:gd name="T69" fmla="*/ 3 h 741"/>
                <a:gd name="T70" fmla="*/ 36 w 1041"/>
                <a:gd name="T71" fmla="*/ 20 h 741"/>
                <a:gd name="T72" fmla="*/ 35 w 1041"/>
                <a:gd name="T73" fmla="*/ 20 h 741"/>
                <a:gd name="T74" fmla="*/ 33 w 1041"/>
                <a:gd name="T75" fmla="*/ 20 h 741"/>
                <a:gd name="T76" fmla="*/ 31 w 1041"/>
                <a:gd name="T77" fmla="*/ 20 h 741"/>
                <a:gd name="T78" fmla="*/ 31 w 1041"/>
                <a:gd name="T79" fmla="*/ 22 h 741"/>
                <a:gd name="T80" fmla="*/ 32 w 1041"/>
                <a:gd name="T81" fmla="*/ 23 h 741"/>
                <a:gd name="T82" fmla="*/ 34 w 1041"/>
                <a:gd name="T83" fmla="*/ 23 h 741"/>
                <a:gd name="T84" fmla="*/ 37 w 1041"/>
                <a:gd name="T85" fmla="*/ 23 h 741"/>
                <a:gd name="T86" fmla="*/ 37 w 1041"/>
                <a:gd name="T87" fmla="*/ 25 h 741"/>
                <a:gd name="T88" fmla="*/ 35 w 1041"/>
                <a:gd name="T89" fmla="*/ 25 h 741"/>
                <a:gd name="T90" fmla="*/ 34 w 1041"/>
                <a:gd name="T91" fmla="*/ 25 h 741"/>
                <a:gd name="T92" fmla="*/ 34 w 1041"/>
                <a:gd name="T93" fmla="*/ 26 h 741"/>
                <a:gd name="T94" fmla="*/ 35 w 1041"/>
                <a:gd name="T95" fmla="*/ 27 h 741"/>
                <a:gd name="T96" fmla="*/ 36 w 1041"/>
                <a:gd name="T97" fmla="*/ 28 h 741"/>
                <a:gd name="T98" fmla="*/ 38 w 1041"/>
                <a:gd name="T99" fmla="*/ 28 h 741"/>
                <a:gd name="T100" fmla="*/ 41 w 1041"/>
                <a:gd name="T101" fmla="*/ 1 h 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41"/>
                <a:gd name="T154" fmla="*/ 0 h 741"/>
                <a:gd name="T155" fmla="*/ 1041 w 1041"/>
                <a:gd name="T156" fmla="*/ 741 h 7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41" h="741">
                  <a:moveTo>
                    <a:pt x="1008" y="12"/>
                  </a:moveTo>
                  <a:lnTo>
                    <a:pt x="993" y="9"/>
                  </a:lnTo>
                  <a:lnTo>
                    <a:pt x="978" y="6"/>
                  </a:lnTo>
                  <a:lnTo>
                    <a:pt x="963" y="5"/>
                  </a:lnTo>
                  <a:lnTo>
                    <a:pt x="948" y="2"/>
                  </a:lnTo>
                  <a:lnTo>
                    <a:pt x="932" y="1"/>
                  </a:lnTo>
                  <a:lnTo>
                    <a:pt x="917" y="1"/>
                  </a:lnTo>
                  <a:lnTo>
                    <a:pt x="901" y="0"/>
                  </a:lnTo>
                  <a:lnTo>
                    <a:pt x="886" y="0"/>
                  </a:lnTo>
                  <a:lnTo>
                    <a:pt x="858" y="1"/>
                  </a:lnTo>
                  <a:lnTo>
                    <a:pt x="830" y="2"/>
                  </a:lnTo>
                  <a:lnTo>
                    <a:pt x="803" y="6"/>
                  </a:lnTo>
                  <a:lnTo>
                    <a:pt x="775" y="9"/>
                  </a:lnTo>
                  <a:lnTo>
                    <a:pt x="750" y="15"/>
                  </a:lnTo>
                  <a:lnTo>
                    <a:pt x="724" y="21"/>
                  </a:lnTo>
                  <a:lnTo>
                    <a:pt x="699" y="29"/>
                  </a:lnTo>
                  <a:lnTo>
                    <a:pt x="675" y="37"/>
                  </a:lnTo>
                  <a:lnTo>
                    <a:pt x="652" y="46"/>
                  </a:lnTo>
                  <a:lnTo>
                    <a:pt x="630" y="56"/>
                  </a:lnTo>
                  <a:lnTo>
                    <a:pt x="608" y="68"/>
                  </a:lnTo>
                  <a:lnTo>
                    <a:pt x="589" y="79"/>
                  </a:lnTo>
                  <a:lnTo>
                    <a:pt x="569" y="92"/>
                  </a:lnTo>
                  <a:lnTo>
                    <a:pt x="552" y="106"/>
                  </a:lnTo>
                  <a:lnTo>
                    <a:pt x="535" y="121"/>
                  </a:lnTo>
                  <a:lnTo>
                    <a:pt x="520" y="136"/>
                  </a:lnTo>
                  <a:lnTo>
                    <a:pt x="505" y="121"/>
                  </a:lnTo>
                  <a:lnTo>
                    <a:pt x="488" y="106"/>
                  </a:lnTo>
                  <a:lnTo>
                    <a:pt x="470" y="92"/>
                  </a:lnTo>
                  <a:lnTo>
                    <a:pt x="452" y="79"/>
                  </a:lnTo>
                  <a:lnTo>
                    <a:pt x="432" y="68"/>
                  </a:lnTo>
                  <a:lnTo>
                    <a:pt x="410" y="56"/>
                  </a:lnTo>
                  <a:lnTo>
                    <a:pt x="388" y="46"/>
                  </a:lnTo>
                  <a:lnTo>
                    <a:pt x="365" y="37"/>
                  </a:lnTo>
                  <a:lnTo>
                    <a:pt x="341" y="29"/>
                  </a:lnTo>
                  <a:lnTo>
                    <a:pt x="316" y="21"/>
                  </a:lnTo>
                  <a:lnTo>
                    <a:pt x="290" y="15"/>
                  </a:lnTo>
                  <a:lnTo>
                    <a:pt x="264" y="9"/>
                  </a:lnTo>
                  <a:lnTo>
                    <a:pt x="237" y="6"/>
                  </a:lnTo>
                  <a:lnTo>
                    <a:pt x="210" y="2"/>
                  </a:lnTo>
                  <a:lnTo>
                    <a:pt x="182" y="1"/>
                  </a:lnTo>
                  <a:lnTo>
                    <a:pt x="153" y="0"/>
                  </a:lnTo>
                  <a:lnTo>
                    <a:pt x="138" y="0"/>
                  </a:lnTo>
                  <a:lnTo>
                    <a:pt x="122" y="1"/>
                  </a:lnTo>
                  <a:lnTo>
                    <a:pt x="107" y="1"/>
                  </a:lnTo>
                  <a:lnTo>
                    <a:pt x="92" y="2"/>
                  </a:lnTo>
                  <a:lnTo>
                    <a:pt x="77" y="5"/>
                  </a:lnTo>
                  <a:lnTo>
                    <a:pt x="63" y="6"/>
                  </a:lnTo>
                  <a:lnTo>
                    <a:pt x="48" y="9"/>
                  </a:lnTo>
                  <a:lnTo>
                    <a:pt x="33" y="12"/>
                  </a:lnTo>
                  <a:lnTo>
                    <a:pt x="0" y="18"/>
                  </a:lnTo>
                  <a:lnTo>
                    <a:pt x="0" y="563"/>
                  </a:lnTo>
                  <a:lnTo>
                    <a:pt x="0" y="741"/>
                  </a:lnTo>
                  <a:lnTo>
                    <a:pt x="50" y="730"/>
                  </a:lnTo>
                  <a:lnTo>
                    <a:pt x="56" y="729"/>
                  </a:lnTo>
                  <a:lnTo>
                    <a:pt x="63" y="728"/>
                  </a:lnTo>
                  <a:lnTo>
                    <a:pt x="70" y="727"/>
                  </a:lnTo>
                  <a:lnTo>
                    <a:pt x="77" y="726"/>
                  </a:lnTo>
                  <a:lnTo>
                    <a:pt x="84" y="726"/>
                  </a:lnTo>
                  <a:lnTo>
                    <a:pt x="91" y="725"/>
                  </a:lnTo>
                  <a:lnTo>
                    <a:pt x="98" y="723"/>
                  </a:lnTo>
                  <a:lnTo>
                    <a:pt x="105" y="723"/>
                  </a:lnTo>
                  <a:lnTo>
                    <a:pt x="138" y="638"/>
                  </a:lnTo>
                  <a:lnTo>
                    <a:pt x="131" y="638"/>
                  </a:lnTo>
                  <a:lnTo>
                    <a:pt x="123" y="639"/>
                  </a:lnTo>
                  <a:lnTo>
                    <a:pt x="116" y="639"/>
                  </a:lnTo>
                  <a:lnTo>
                    <a:pt x="109" y="639"/>
                  </a:lnTo>
                  <a:lnTo>
                    <a:pt x="103" y="640"/>
                  </a:lnTo>
                  <a:lnTo>
                    <a:pt x="96" y="640"/>
                  </a:lnTo>
                  <a:lnTo>
                    <a:pt x="90" y="642"/>
                  </a:lnTo>
                  <a:lnTo>
                    <a:pt x="83" y="642"/>
                  </a:lnTo>
                  <a:lnTo>
                    <a:pt x="83" y="607"/>
                  </a:lnTo>
                  <a:lnTo>
                    <a:pt x="91" y="606"/>
                  </a:lnTo>
                  <a:lnTo>
                    <a:pt x="99" y="605"/>
                  </a:lnTo>
                  <a:lnTo>
                    <a:pt x="108" y="604"/>
                  </a:lnTo>
                  <a:lnTo>
                    <a:pt x="116" y="604"/>
                  </a:lnTo>
                  <a:lnTo>
                    <a:pt x="126" y="602"/>
                  </a:lnTo>
                  <a:lnTo>
                    <a:pt x="134" y="602"/>
                  </a:lnTo>
                  <a:lnTo>
                    <a:pt x="143" y="602"/>
                  </a:lnTo>
                  <a:lnTo>
                    <a:pt x="152" y="602"/>
                  </a:lnTo>
                  <a:lnTo>
                    <a:pt x="184" y="521"/>
                  </a:lnTo>
                  <a:lnTo>
                    <a:pt x="172" y="520"/>
                  </a:lnTo>
                  <a:lnTo>
                    <a:pt x="159" y="520"/>
                  </a:lnTo>
                  <a:lnTo>
                    <a:pt x="145" y="520"/>
                  </a:lnTo>
                  <a:lnTo>
                    <a:pt x="132" y="520"/>
                  </a:lnTo>
                  <a:lnTo>
                    <a:pt x="120" y="521"/>
                  </a:lnTo>
                  <a:lnTo>
                    <a:pt x="107" y="522"/>
                  </a:lnTo>
                  <a:lnTo>
                    <a:pt x="96" y="523"/>
                  </a:lnTo>
                  <a:lnTo>
                    <a:pt x="83" y="524"/>
                  </a:lnTo>
                  <a:lnTo>
                    <a:pt x="83" y="88"/>
                  </a:lnTo>
                  <a:lnTo>
                    <a:pt x="91" y="86"/>
                  </a:lnTo>
                  <a:lnTo>
                    <a:pt x="100" y="85"/>
                  </a:lnTo>
                  <a:lnTo>
                    <a:pt x="108" y="84"/>
                  </a:lnTo>
                  <a:lnTo>
                    <a:pt x="117" y="84"/>
                  </a:lnTo>
                  <a:lnTo>
                    <a:pt x="126" y="83"/>
                  </a:lnTo>
                  <a:lnTo>
                    <a:pt x="135" y="83"/>
                  </a:lnTo>
                  <a:lnTo>
                    <a:pt x="144" y="83"/>
                  </a:lnTo>
                  <a:lnTo>
                    <a:pt x="153" y="83"/>
                  </a:lnTo>
                  <a:lnTo>
                    <a:pt x="181" y="84"/>
                  </a:lnTo>
                  <a:lnTo>
                    <a:pt x="209" y="85"/>
                  </a:lnTo>
                  <a:lnTo>
                    <a:pt x="235" y="89"/>
                  </a:lnTo>
                  <a:lnTo>
                    <a:pt x="262" y="93"/>
                  </a:lnTo>
                  <a:lnTo>
                    <a:pt x="287" y="99"/>
                  </a:lnTo>
                  <a:lnTo>
                    <a:pt x="311" y="106"/>
                  </a:lnTo>
                  <a:lnTo>
                    <a:pt x="334" y="113"/>
                  </a:lnTo>
                  <a:lnTo>
                    <a:pt x="357" y="122"/>
                  </a:lnTo>
                  <a:lnTo>
                    <a:pt x="378" y="132"/>
                  </a:lnTo>
                  <a:lnTo>
                    <a:pt x="399" y="143"/>
                  </a:lnTo>
                  <a:lnTo>
                    <a:pt x="417" y="154"/>
                  </a:lnTo>
                  <a:lnTo>
                    <a:pt x="433" y="167"/>
                  </a:lnTo>
                  <a:lnTo>
                    <a:pt x="449" y="181"/>
                  </a:lnTo>
                  <a:lnTo>
                    <a:pt x="462" y="195"/>
                  </a:lnTo>
                  <a:lnTo>
                    <a:pt x="475" y="210"/>
                  </a:lnTo>
                  <a:lnTo>
                    <a:pt x="484" y="225"/>
                  </a:lnTo>
                  <a:lnTo>
                    <a:pt x="520" y="290"/>
                  </a:lnTo>
                  <a:lnTo>
                    <a:pt x="556" y="225"/>
                  </a:lnTo>
                  <a:lnTo>
                    <a:pt x="566" y="210"/>
                  </a:lnTo>
                  <a:lnTo>
                    <a:pt x="578" y="195"/>
                  </a:lnTo>
                  <a:lnTo>
                    <a:pt x="591" y="181"/>
                  </a:lnTo>
                  <a:lnTo>
                    <a:pt x="607" y="167"/>
                  </a:lnTo>
                  <a:lnTo>
                    <a:pt x="623" y="154"/>
                  </a:lnTo>
                  <a:lnTo>
                    <a:pt x="642" y="143"/>
                  </a:lnTo>
                  <a:lnTo>
                    <a:pt x="662" y="132"/>
                  </a:lnTo>
                  <a:lnTo>
                    <a:pt x="683" y="122"/>
                  </a:lnTo>
                  <a:lnTo>
                    <a:pt x="705" y="113"/>
                  </a:lnTo>
                  <a:lnTo>
                    <a:pt x="729" y="106"/>
                  </a:lnTo>
                  <a:lnTo>
                    <a:pt x="753" y="99"/>
                  </a:lnTo>
                  <a:lnTo>
                    <a:pt x="779" y="93"/>
                  </a:lnTo>
                  <a:lnTo>
                    <a:pt x="805" y="89"/>
                  </a:lnTo>
                  <a:lnTo>
                    <a:pt x="832" y="85"/>
                  </a:lnTo>
                  <a:lnTo>
                    <a:pt x="858" y="84"/>
                  </a:lnTo>
                  <a:lnTo>
                    <a:pt x="886" y="83"/>
                  </a:lnTo>
                  <a:lnTo>
                    <a:pt x="895" y="83"/>
                  </a:lnTo>
                  <a:lnTo>
                    <a:pt x="904" y="83"/>
                  </a:lnTo>
                  <a:lnTo>
                    <a:pt x="914" y="83"/>
                  </a:lnTo>
                  <a:lnTo>
                    <a:pt x="923" y="84"/>
                  </a:lnTo>
                  <a:lnTo>
                    <a:pt x="932" y="84"/>
                  </a:lnTo>
                  <a:lnTo>
                    <a:pt x="941" y="85"/>
                  </a:lnTo>
                  <a:lnTo>
                    <a:pt x="949" y="86"/>
                  </a:lnTo>
                  <a:lnTo>
                    <a:pt x="959" y="88"/>
                  </a:lnTo>
                  <a:lnTo>
                    <a:pt x="959" y="524"/>
                  </a:lnTo>
                  <a:lnTo>
                    <a:pt x="949" y="523"/>
                  </a:lnTo>
                  <a:lnTo>
                    <a:pt x="941" y="522"/>
                  </a:lnTo>
                  <a:lnTo>
                    <a:pt x="932" y="521"/>
                  </a:lnTo>
                  <a:lnTo>
                    <a:pt x="923" y="521"/>
                  </a:lnTo>
                  <a:lnTo>
                    <a:pt x="914" y="520"/>
                  </a:lnTo>
                  <a:lnTo>
                    <a:pt x="904" y="520"/>
                  </a:lnTo>
                  <a:lnTo>
                    <a:pt x="895" y="520"/>
                  </a:lnTo>
                  <a:lnTo>
                    <a:pt x="886" y="520"/>
                  </a:lnTo>
                  <a:lnTo>
                    <a:pt x="873" y="520"/>
                  </a:lnTo>
                  <a:lnTo>
                    <a:pt x="861" y="520"/>
                  </a:lnTo>
                  <a:lnTo>
                    <a:pt x="848" y="521"/>
                  </a:lnTo>
                  <a:lnTo>
                    <a:pt x="835" y="522"/>
                  </a:lnTo>
                  <a:lnTo>
                    <a:pt x="823" y="523"/>
                  </a:lnTo>
                  <a:lnTo>
                    <a:pt x="810" y="524"/>
                  </a:lnTo>
                  <a:lnTo>
                    <a:pt x="798" y="525"/>
                  </a:lnTo>
                  <a:lnTo>
                    <a:pt x="786" y="528"/>
                  </a:lnTo>
                  <a:lnTo>
                    <a:pt x="791" y="536"/>
                  </a:lnTo>
                  <a:lnTo>
                    <a:pt x="796" y="545"/>
                  </a:lnTo>
                  <a:lnTo>
                    <a:pt x="802" y="554"/>
                  </a:lnTo>
                  <a:lnTo>
                    <a:pt x="808" y="563"/>
                  </a:lnTo>
                  <a:lnTo>
                    <a:pt x="813" y="574"/>
                  </a:lnTo>
                  <a:lnTo>
                    <a:pt x="819" y="584"/>
                  </a:lnTo>
                  <a:lnTo>
                    <a:pt x="825" y="594"/>
                  </a:lnTo>
                  <a:lnTo>
                    <a:pt x="832" y="605"/>
                  </a:lnTo>
                  <a:lnTo>
                    <a:pt x="848" y="604"/>
                  </a:lnTo>
                  <a:lnTo>
                    <a:pt x="863" y="602"/>
                  </a:lnTo>
                  <a:lnTo>
                    <a:pt x="879" y="602"/>
                  </a:lnTo>
                  <a:lnTo>
                    <a:pt x="895" y="602"/>
                  </a:lnTo>
                  <a:lnTo>
                    <a:pt x="911" y="602"/>
                  </a:lnTo>
                  <a:lnTo>
                    <a:pt x="927" y="604"/>
                  </a:lnTo>
                  <a:lnTo>
                    <a:pt x="942" y="605"/>
                  </a:lnTo>
                  <a:lnTo>
                    <a:pt x="959" y="607"/>
                  </a:lnTo>
                  <a:lnTo>
                    <a:pt x="959" y="642"/>
                  </a:lnTo>
                  <a:lnTo>
                    <a:pt x="949" y="640"/>
                  </a:lnTo>
                  <a:lnTo>
                    <a:pt x="941" y="640"/>
                  </a:lnTo>
                  <a:lnTo>
                    <a:pt x="932" y="639"/>
                  </a:lnTo>
                  <a:lnTo>
                    <a:pt x="923" y="639"/>
                  </a:lnTo>
                  <a:lnTo>
                    <a:pt x="914" y="638"/>
                  </a:lnTo>
                  <a:lnTo>
                    <a:pt x="904" y="638"/>
                  </a:lnTo>
                  <a:lnTo>
                    <a:pt x="895" y="638"/>
                  </a:lnTo>
                  <a:lnTo>
                    <a:pt x="886" y="638"/>
                  </a:lnTo>
                  <a:lnTo>
                    <a:pt x="878" y="638"/>
                  </a:lnTo>
                  <a:lnTo>
                    <a:pt x="870" y="638"/>
                  </a:lnTo>
                  <a:lnTo>
                    <a:pt x="861" y="638"/>
                  </a:lnTo>
                  <a:lnTo>
                    <a:pt x="853" y="639"/>
                  </a:lnTo>
                  <a:lnTo>
                    <a:pt x="858" y="650"/>
                  </a:lnTo>
                  <a:lnTo>
                    <a:pt x="865" y="660"/>
                  </a:lnTo>
                  <a:lnTo>
                    <a:pt x="871" y="670"/>
                  </a:lnTo>
                  <a:lnTo>
                    <a:pt x="877" y="681"/>
                  </a:lnTo>
                  <a:lnTo>
                    <a:pt x="882" y="691"/>
                  </a:lnTo>
                  <a:lnTo>
                    <a:pt x="889" y="702"/>
                  </a:lnTo>
                  <a:lnTo>
                    <a:pt x="895" y="711"/>
                  </a:lnTo>
                  <a:lnTo>
                    <a:pt x="901" y="721"/>
                  </a:lnTo>
                  <a:lnTo>
                    <a:pt x="912" y="721"/>
                  </a:lnTo>
                  <a:lnTo>
                    <a:pt x="924" y="722"/>
                  </a:lnTo>
                  <a:lnTo>
                    <a:pt x="935" y="723"/>
                  </a:lnTo>
                  <a:lnTo>
                    <a:pt x="947" y="723"/>
                  </a:lnTo>
                  <a:lnTo>
                    <a:pt x="959" y="726"/>
                  </a:lnTo>
                  <a:lnTo>
                    <a:pt x="970" y="727"/>
                  </a:lnTo>
                  <a:lnTo>
                    <a:pt x="982" y="728"/>
                  </a:lnTo>
                  <a:lnTo>
                    <a:pt x="992" y="730"/>
                  </a:lnTo>
                  <a:lnTo>
                    <a:pt x="1041" y="741"/>
                  </a:lnTo>
                  <a:lnTo>
                    <a:pt x="1041" y="18"/>
                  </a:lnTo>
                  <a:lnTo>
                    <a:pt x="100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91" name="AutoShape 16"/>
            <p:cNvSpPr>
              <a:spLocks noChangeArrowheads="1"/>
            </p:cNvSpPr>
            <p:nvPr/>
          </p:nvSpPr>
          <p:spPr bwMode="auto">
            <a:xfrm>
              <a:off x="398" y="335"/>
              <a:ext cx="39" cy="29"/>
            </a:xfrm>
            <a:custGeom>
              <a:avLst/>
              <a:gdLst>
                <a:gd name="T0" fmla="*/ 1 w 114"/>
                <a:gd name="T1" fmla="*/ 0 h 87"/>
                <a:gd name="T2" fmla="*/ 0 w 114"/>
                <a:gd name="T3" fmla="*/ 3 h 87"/>
                <a:gd name="T4" fmla="*/ 1 w 114"/>
                <a:gd name="T5" fmla="*/ 3 h 87"/>
                <a:gd name="T6" fmla="*/ 1 w 114"/>
                <a:gd name="T7" fmla="*/ 3 h 87"/>
                <a:gd name="T8" fmla="*/ 2 w 114"/>
                <a:gd name="T9" fmla="*/ 3 h 87"/>
                <a:gd name="T10" fmla="*/ 2 w 114"/>
                <a:gd name="T11" fmla="*/ 3 h 87"/>
                <a:gd name="T12" fmla="*/ 3 w 114"/>
                <a:gd name="T13" fmla="*/ 3 h 87"/>
                <a:gd name="T14" fmla="*/ 3 w 114"/>
                <a:gd name="T15" fmla="*/ 3 h 87"/>
                <a:gd name="T16" fmla="*/ 4 w 114"/>
                <a:gd name="T17" fmla="*/ 3 h 87"/>
                <a:gd name="T18" fmla="*/ 4 w 114"/>
                <a:gd name="T19" fmla="*/ 3 h 87"/>
                <a:gd name="T20" fmla="*/ 4 w 114"/>
                <a:gd name="T21" fmla="*/ 0 h 87"/>
                <a:gd name="T22" fmla="*/ 4 w 114"/>
                <a:gd name="T23" fmla="*/ 0 h 87"/>
                <a:gd name="T24" fmla="*/ 4 w 114"/>
                <a:gd name="T25" fmla="*/ 0 h 87"/>
                <a:gd name="T26" fmla="*/ 3 w 114"/>
                <a:gd name="T27" fmla="*/ 0 h 87"/>
                <a:gd name="T28" fmla="*/ 3 w 114"/>
                <a:gd name="T29" fmla="*/ 0 h 87"/>
                <a:gd name="T30" fmla="*/ 2 w 114"/>
                <a:gd name="T31" fmla="*/ 0 h 87"/>
                <a:gd name="T32" fmla="*/ 2 w 114"/>
                <a:gd name="T33" fmla="*/ 0 h 87"/>
                <a:gd name="T34" fmla="*/ 2 w 114"/>
                <a:gd name="T35" fmla="*/ 0 h 87"/>
                <a:gd name="T36" fmla="*/ 1 w 114"/>
                <a:gd name="T37" fmla="*/ 0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87"/>
                <a:gd name="T59" fmla="*/ 114 w 114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87">
                  <a:moveTo>
                    <a:pt x="33" y="0"/>
                  </a:moveTo>
                  <a:lnTo>
                    <a:pt x="0" y="85"/>
                  </a:lnTo>
                  <a:lnTo>
                    <a:pt x="14" y="84"/>
                  </a:lnTo>
                  <a:lnTo>
                    <a:pt x="29" y="83"/>
                  </a:lnTo>
                  <a:lnTo>
                    <a:pt x="42" y="83"/>
                  </a:lnTo>
                  <a:lnTo>
                    <a:pt x="57" y="83"/>
                  </a:lnTo>
                  <a:lnTo>
                    <a:pt x="71" y="83"/>
                  </a:lnTo>
                  <a:lnTo>
                    <a:pt x="86" y="84"/>
                  </a:lnTo>
                  <a:lnTo>
                    <a:pt x="100" y="85"/>
                  </a:lnTo>
                  <a:lnTo>
                    <a:pt x="114" y="87"/>
                  </a:lnTo>
                  <a:lnTo>
                    <a:pt x="108" y="4"/>
                  </a:lnTo>
                  <a:lnTo>
                    <a:pt x="99" y="2"/>
                  </a:lnTo>
                  <a:lnTo>
                    <a:pt x="90" y="2"/>
                  </a:lnTo>
                  <a:lnTo>
                    <a:pt x="80" y="1"/>
                  </a:lnTo>
                  <a:lnTo>
                    <a:pt x="71" y="1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92" name="AutoShape 17"/>
            <p:cNvSpPr>
              <a:spLocks noChangeArrowheads="1"/>
            </p:cNvSpPr>
            <p:nvPr/>
          </p:nvSpPr>
          <p:spPr bwMode="auto">
            <a:xfrm>
              <a:off x="635" y="336"/>
              <a:ext cx="32" cy="28"/>
            </a:xfrm>
            <a:custGeom>
              <a:avLst/>
              <a:gdLst>
                <a:gd name="T0" fmla="*/ 0 w 97"/>
                <a:gd name="T1" fmla="*/ 0 h 84"/>
                <a:gd name="T2" fmla="*/ 1 w 97"/>
                <a:gd name="T3" fmla="*/ 3 h 84"/>
                <a:gd name="T4" fmla="*/ 1 w 97"/>
                <a:gd name="T5" fmla="*/ 3 h 84"/>
                <a:gd name="T6" fmla="*/ 2 w 97"/>
                <a:gd name="T7" fmla="*/ 3 h 84"/>
                <a:gd name="T8" fmla="*/ 2 w 97"/>
                <a:gd name="T9" fmla="*/ 3 h 84"/>
                <a:gd name="T10" fmla="*/ 2 w 97"/>
                <a:gd name="T11" fmla="*/ 3 h 84"/>
                <a:gd name="T12" fmla="*/ 3 w 97"/>
                <a:gd name="T13" fmla="*/ 3 h 84"/>
                <a:gd name="T14" fmla="*/ 3 w 97"/>
                <a:gd name="T15" fmla="*/ 3 h 84"/>
                <a:gd name="T16" fmla="*/ 3 w 97"/>
                <a:gd name="T17" fmla="*/ 3 h 84"/>
                <a:gd name="T18" fmla="*/ 4 w 97"/>
                <a:gd name="T19" fmla="*/ 3 h 84"/>
                <a:gd name="T20" fmla="*/ 3 w 97"/>
                <a:gd name="T21" fmla="*/ 3 h 84"/>
                <a:gd name="T22" fmla="*/ 3 w 97"/>
                <a:gd name="T23" fmla="*/ 2 h 84"/>
                <a:gd name="T24" fmla="*/ 3 w 97"/>
                <a:gd name="T25" fmla="*/ 2 h 84"/>
                <a:gd name="T26" fmla="*/ 3 w 97"/>
                <a:gd name="T27" fmla="*/ 2 h 84"/>
                <a:gd name="T28" fmla="*/ 2 w 97"/>
                <a:gd name="T29" fmla="*/ 1 h 84"/>
                <a:gd name="T30" fmla="*/ 2 w 97"/>
                <a:gd name="T31" fmla="*/ 1 h 84"/>
                <a:gd name="T32" fmla="*/ 2 w 97"/>
                <a:gd name="T33" fmla="*/ 0 h 84"/>
                <a:gd name="T34" fmla="*/ 2 w 97"/>
                <a:gd name="T35" fmla="*/ 0 h 84"/>
                <a:gd name="T36" fmla="*/ 2 w 97"/>
                <a:gd name="T37" fmla="*/ 0 h 84"/>
                <a:gd name="T38" fmla="*/ 1 w 97"/>
                <a:gd name="T39" fmla="*/ 0 h 84"/>
                <a:gd name="T40" fmla="*/ 1 w 97"/>
                <a:gd name="T41" fmla="*/ 0 h 84"/>
                <a:gd name="T42" fmla="*/ 1 w 97"/>
                <a:gd name="T43" fmla="*/ 0 h 84"/>
                <a:gd name="T44" fmla="*/ 1 w 97"/>
                <a:gd name="T45" fmla="*/ 0 h 84"/>
                <a:gd name="T46" fmla="*/ 0 w 97"/>
                <a:gd name="T47" fmla="*/ 0 h 84"/>
                <a:gd name="T48" fmla="*/ 0 w 97"/>
                <a:gd name="T49" fmla="*/ 0 h 84"/>
                <a:gd name="T50" fmla="*/ 0 w 97"/>
                <a:gd name="T51" fmla="*/ 0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84"/>
                <a:gd name="T80" fmla="*/ 97 w 97"/>
                <a:gd name="T81" fmla="*/ 84 h 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84">
                  <a:moveTo>
                    <a:pt x="0" y="5"/>
                  </a:moveTo>
                  <a:lnTo>
                    <a:pt x="24" y="84"/>
                  </a:lnTo>
                  <a:lnTo>
                    <a:pt x="34" y="83"/>
                  </a:lnTo>
                  <a:lnTo>
                    <a:pt x="43" y="83"/>
                  </a:lnTo>
                  <a:lnTo>
                    <a:pt x="52" y="82"/>
                  </a:lnTo>
                  <a:lnTo>
                    <a:pt x="61" y="82"/>
                  </a:lnTo>
                  <a:lnTo>
                    <a:pt x="69" y="82"/>
                  </a:lnTo>
                  <a:lnTo>
                    <a:pt x="78" y="82"/>
                  </a:lnTo>
                  <a:lnTo>
                    <a:pt x="88" y="82"/>
                  </a:lnTo>
                  <a:lnTo>
                    <a:pt x="97" y="82"/>
                  </a:lnTo>
                  <a:lnTo>
                    <a:pt x="91" y="72"/>
                  </a:lnTo>
                  <a:lnTo>
                    <a:pt x="85" y="63"/>
                  </a:lnTo>
                  <a:lnTo>
                    <a:pt x="78" y="52"/>
                  </a:lnTo>
                  <a:lnTo>
                    <a:pt x="73" y="42"/>
                  </a:lnTo>
                  <a:lnTo>
                    <a:pt x="67" y="31"/>
                  </a:lnTo>
                  <a:lnTo>
                    <a:pt x="61" y="21"/>
                  </a:lnTo>
                  <a:lnTo>
                    <a:pt x="54" y="11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7" y="1"/>
                  </a:lnTo>
                  <a:lnTo>
                    <a:pt x="30" y="1"/>
                  </a:lnTo>
                  <a:lnTo>
                    <a:pt x="24" y="3"/>
                  </a:lnTo>
                  <a:lnTo>
                    <a:pt x="19" y="3"/>
                  </a:lnTo>
                  <a:lnTo>
                    <a:pt x="13" y="4"/>
                  </a:lnTo>
                  <a:lnTo>
                    <a:pt x="6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93" name="AutoShape 18"/>
            <p:cNvSpPr>
              <a:spLocks noChangeArrowheads="1"/>
            </p:cNvSpPr>
            <p:nvPr/>
          </p:nvSpPr>
          <p:spPr bwMode="auto">
            <a:xfrm>
              <a:off x="433" y="296"/>
              <a:ext cx="211" cy="105"/>
            </a:xfrm>
            <a:custGeom>
              <a:avLst/>
              <a:gdLst>
                <a:gd name="T0" fmla="*/ 15 w 622"/>
                <a:gd name="T1" fmla="*/ 7 h 311"/>
                <a:gd name="T2" fmla="*/ 16 w 622"/>
                <a:gd name="T3" fmla="*/ 6 h 311"/>
                <a:gd name="T4" fmla="*/ 18 w 622"/>
                <a:gd name="T5" fmla="*/ 5 h 311"/>
                <a:gd name="T6" fmla="*/ 19 w 622"/>
                <a:gd name="T7" fmla="*/ 4 h 311"/>
                <a:gd name="T8" fmla="*/ 21 w 622"/>
                <a:gd name="T9" fmla="*/ 4 h 311"/>
                <a:gd name="T10" fmla="*/ 22 w 622"/>
                <a:gd name="T11" fmla="*/ 0 h 311"/>
                <a:gd name="T12" fmla="*/ 20 w 622"/>
                <a:gd name="T13" fmla="*/ 1 h 311"/>
                <a:gd name="T14" fmla="*/ 18 w 622"/>
                <a:gd name="T15" fmla="*/ 2 h 311"/>
                <a:gd name="T16" fmla="*/ 16 w 622"/>
                <a:gd name="T17" fmla="*/ 2 h 311"/>
                <a:gd name="T18" fmla="*/ 14 w 622"/>
                <a:gd name="T19" fmla="*/ 3 h 311"/>
                <a:gd name="T20" fmla="*/ 13 w 622"/>
                <a:gd name="T21" fmla="*/ 5 h 311"/>
                <a:gd name="T22" fmla="*/ 11 w 622"/>
                <a:gd name="T23" fmla="*/ 4 h 311"/>
                <a:gd name="T24" fmla="*/ 9 w 622"/>
                <a:gd name="T25" fmla="*/ 3 h 311"/>
                <a:gd name="T26" fmla="*/ 7 w 622"/>
                <a:gd name="T27" fmla="*/ 2 h 311"/>
                <a:gd name="T28" fmla="*/ 5 w 622"/>
                <a:gd name="T29" fmla="*/ 1 h 311"/>
                <a:gd name="T30" fmla="*/ 2 w 622"/>
                <a:gd name="T31" fmla="*/ 0 h 311"/>
                <a:gd name="T32" fmla="*/ 0 w 622"/>
                <a:gd name="T33" fmla="*/ 3 h 311"/>
                <a:gd name="T34" fmla="*/ 3 w 622"/>
                <a:gd name="T35" fmla="*/ 4 h 311"/>
                <a:gd name="T36" fmla="*/ 5 w 622"/>
                <a:gd name="T37" fmla="*/ 4 h 311"/>
                <a:gd name="T38" fmla="*/ 7 w 622"/>
                <a:gd name="T39" fmla="*/ 5 h 311"/>
                <a:gd name="T40" fmla="*/ 9 w 622"/>
                <a:gd name="T41" fmla="*/ 6 h 311"/>
                <a:gd name="T42" fmla="*/ 11 w 622"/>
                <a:gd name="T43" fmla="*/ 8 h 311"/>
                <a:gd name="T44" fmla="*/ 9 w 622"/>
                <a:gd name="T45" fmla="*/ 8 h 311"/>
                <a:gd name="T46" fmla="*/ 8 w 622"/>
                <a:gd name="T47" fmla="*/ 7 h 311"/>
                <a:gd name="T48" fmla="*/ 6 w 622"/>
                <a:gd name="T49" fmla="*/ 6 h 311"/>
                <a:gd name="T50" fmla="*/ 4 w 622"/>
                <a:gd name="T51" fmla="*/ 5 h 311"/>
                <a:gd name="T52" fmla="*/ 2 w 622"/>
                <a:gd name="T53" fmla="*/ 5 h 311"/>
                <a:gd name="T54" fmla="*/ 0 w 622"/>
                <a:gd name="T55" fmla="*/ 8 h 311"/>
                <a:gd name="T56" fmla="*/ 3 w 622"/>
                <a:gd name="T57" fmla="*/ 8 h 311"/>
                <a:gd name="T58" fmla="*/ 5 w 622"/>
                <a:gd name="T59" fmla="*/ 9 h 311"/>
                <a:gd name="T60" fmla="*/ 7 w 622"/>
                <a:gd name="T61" fmla="*/ 9 h 311"/>
                <a:gd name="T62" fmla="*/ 8 w 622"/>
                <a:gd name="T63" fmla="*/ 10 h 311"/>
                <a:gd name="T64" fmla="*/ 9 w 622"/>
                <a:gd name="T65" fmla="*/ 11 h 311"/>
                <a:gd name="T66" fmla="*/ 15 w 622"/>
                <a:gd name="T67" fmla="*/ 11 h 311"/>
                <a:gd name="T68" fmla="*/ 16 w 622"/>
                <a:gd name="T69" fmla="*/ 10 h 311"/>
                <a:gd name="T70" fmla="*/ 18 w 622"/>
                <a:gd name="T71" fmla="*/ 9 h 311"/>
                <a:gd name="T72" fmla="*/ 20 w 622"/>
                <a:gd name="T73" fmla="*/ 9 h 311"/>
                <a:gd name="T74" fmla="*/ 22 w 622"/>
                <a:gd name="T75" fmla="*/ 8 h 311"/>
                <a:gd name="T76" fmla="*/ 24 w 622"/>
                <a:gd name="T77" fmla="*/ 8 h 311"/>
                <a:gd name="T78" fmla="*/ 22 w 622"/>
                <a:gd name="T79" fmla="*/ 5 h 311"/>
                <a:gd name="T80" fmla="*/ 20 w 622"/>
                <a:gd name="T81" fmla="*/ 5 h 311"/>
                <a:gd name="T82" fmla="*/ 18 w 622"/>
                <a:gd name="T83" fmla="*/ 6 h 311"/>
                <a:gd name="T84" fmla="*/ 16 w 622"/>
                <a:gd name="T85" fmla="*/ 7 h 311"/>
                <a:gd name="T86" fmla="*/ 15 w 622"/>
                <a:gd name="T87" fmla="*/ 8 h 3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2"/>
                <a:gd name="T133" fmla="*/ 0 h 311"/>
                <a:gd name="T134" fmla="*/ 622 w 622"/>
                <a:gd name="T135" fmla="*/ 311 h 3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2" h="311">
                  <a:moveTo>
                    <a:pt x="355" y="215"/>
                  </a:moveTo>
                  <a:lnTo>
                    <a:pt x="363" y="204"/>
                  </a:lnTo>
                  <a:lnTo>
                    <a:pt x="372" y="192"/>
                  </a:lnTo>
                  <a:lnTo>
                    <a:pt x="382" y="182"/>
                  </a:lnTo>
                  <a:lnTo>
                    <a:pt x="393" y="171"/>
                  </a:lnTo>
                  <a:lnTo>
                    <a:pt x="406" y="162"/>
                  </a:lnTo>
                  <a:lnTo>
                    <a:pt x="418" y="152"/>
                  </a:lnTo>
                  <a:lnTo>
                    <a:pt x="432" y="144"/>
                  </a:lnTo>
                  <a:lnTo>
                    <a:pt x="447" y="135"/>
                  </a:lnTo>
                  <a:lnTo>
                    <a:pt x="462" y="128"/>
                  </a:lnTo>
                  <a:lnTo>
                    <a:pt x="478" y="120"/>
                  </a:lnTo>
                  <a:lnTo>
                    <a:pt x="496" y="113"/>
                  </a:lnTo>
                  <a:lnTo>
                    <a:pt x="513" y="107"/>
                  </a:lnTo>
                  <a:lnTo>
                    <a:pt x="530" y="101"/>
                  </a:lnTo>
                  <a:lnTo>
                    <a:pt x="550" y="97"/>
                  </a:lnTo>
                  <a:lnTo>
                    <a:pt x="568" y="92"/>
                  </a:lnTo>
                  <a:lnTo>
                    <a:pt x="588" y="89"/>
                  </a:lnTo>
                  <a:lnTo>
                    <a:pt x="564" y="8"/>
                  </a:lnTo>
                  <a:lnTo>
                    <a:pt x="544" y="11"/>
                  </a:lnTo>
                  <a:lnTo>
                    <a:pt x="526" y="16"/>
                  </a:lnTo>
                  <a:lnTo>
                    <a:pt x="507" y="22"/>
                  </a:lnTo>
                  <a:lnTo>
                    <a:pt x="489" y="27"/>
                  </a:lnTo>
                  <a:lnTo>
                    <a:pt x="471" y="33"/>
                  </a:lnTo>
                  <a:lnTo>
                    <a:pt x="454" y="40"/>
                  </a:lnTo>
                  <a:lnTo>
                    <a:pt x="437" y="47"/>
                  </a:lnTo>
                  <a:lnTo>
                    <a:pt x="421" y="55"/>
                  </a:lnTo>
                  <a:lnTo>
                    <a:pt x="406" y="63"/>
                  </a:lnTo>
                  <a:lnTo>
                    <a:pt x="390" y="72"/>
                  </a:lnTo>
                  <a:lnTo>
                    <a:pt x="376" y="82"/>
                  </a:lnTo>
                  <a:lnTo>
                    <a:pt x="362" y="91"/>
                  </a:lnTo>
                  <a:lnTo>
                    <a:pt x="349" y="101"/>
                  </a:lnTo>
                  <a:lnTo>
                    <a:pt x="337" y="112"/>
                  </a:lnTo>
                  <a:lnTo>
                    <a:pt x="325" y="122"/>
                  </a:lnTo>
                  <a:lnTo>
                    <a:pt x="314" y="133"/>
                  </a:lnTo>
                  <a:lnTo>
                    <a:pt x="301" y="120"/>
                  </a:lnTo>
                  <a:lnTo>
                    <a:pt x="286" y="107"/>
                  </a:lnTo>
                  <a:lnTo>
                    <a:pt x="271" y="94"/>
                  </a:lnTo>
                  <a:lnTo>
                    <a:pt x="255" y="83"/>
                  </a:lnTo>
                  <a:lnTo>
                    <a:pt x="238" y="72"/>
                  </a:lnTo>
                  <a:lnTo>
                    <a:pt x="219" y="62"/>
                  </a:lnTo>
                  <a:lnTo>
                    <a:pt x="201" y="52"/>
                  </a:lnTo>
                  <a:lnTo>
                    <a:pt x="181" y="42"/>
                  </a:lnTo>
                  <a:lnTo>
                    <a:pt x="160" y="34"/>
                  </a:lnTo>
                  <a:lnTo>
                    <a:pt x="138" y="27"/>
                  </a:lnTo>
                  <a:lnTo>
                    <a:pt x="117" y="21"/>
                  </a:lnTo>
                  <a:lnTo>
                    <a:pt x="95" y="15"/>
                  </a:lnTo>
                  <a:lnTo>
                    <a:pt x="72" y="10"/>
                  </a:lnTo>
                  <a:lnTo>
                    <a:pt x="49" y="6"/>
                  </a:lnTo>
                  <a:lnTo>
                    <a:pt x="24" y="2"/>
                  </a:lnTo>
                  <a:lnTo>
                    <a:pt x="0" y="0"/>
                  </a:lnTo>
                  <a:lnTo>
                    <a:pt x="6" y="83"/>
                  </a:lnTo>
                  <a:lnTo>
                    <a:pt x="28" y="85"/>
                  </a:lnTo>
                  <a:lnTo>
                    <a:pt x="50" y="90"/>
                  </a:lnTo>
                  <a:lnTo>
                    <a:pt x="72" y="94"/>
                  </a:lnTo>
                  <a:lnTo>
                    <a:pt x="92" y="99"/>
                  </a:lnTo>
                  <a:lnTo>
                    <a:pt x="112" y="105"/>
                  </a:lnTo>
                  <a:lnTo>
                    <a:pt x="132" y="112"/>
                  </a:lnTo>
                  <a:lnTo>
                    <a:pt x="150" y="120"/>
                  </a:lnTo>
                  <a:lnTo>
                    <a:pt x="168" y="128"/>
                  </a:lnTo>
                  <a:lnTo>
                    <a:pt x="185" y="137"/>
                  </a:lnTo>
                  <a:lnTo>
                    <a:pt x="201" y="146"/>
                  </a:lnTo>
                  <a:lnTo>
                    <a:pt x="216" y="157"/>
                  </a:lnTo>
                  <a:lnTo>
                    <a:pt x="229" y="167"/>
                  </a:lnTo>
                  <a:lnTo>
                    <a:pt x="242" y="178"/>
                  </a:lnTo>
                  <a:lnTo>
                    <a:pt x="254" y="190"/>
                  </a:lnTo>
                  <a:lnTo>
                    <a:pt x="264" y="203"/>
                  </a:lnTo>
                  <a:lnTo>
                    <a:pt x="273" y="215"/>
                  </a:lnTo>
                  <a:lnTo>
                    <a:pt x="261" y="206"/>
                  </a:lnTo>
                  <a:lnTo>
                    <a:pt x="247" y="197"/>
                  </a:lnTo>
                  <a:lnTo>
                    <a:pt x="233" y="188"/>
                  </a:lnTo>
                  <a:lnTo>
                    <a:pt x="218" y="180"/>
                  </a:lnTo>
                  <a:lnTo>
                    <a:pt x="203" y="171"/>
                  </a:lnTo>
                  <a:lnTo>
                    <a:pt x="187" y="165"/>
                  </a:lnTo>
                  <a:lnTo>
                    <a:pt x="171" y="158"/>
                  </a:lnTo>
                  <a:lnTo>
                    <a:pt x="155" y="152"/>
                  </a:lnTo>
                  <a:lnTo>
                    <a:pt x="137" y="146"/>
                  </a:lnTo>
                  <a:lnTo>
                    <a:pt x="120" y="140"/>
                  </a:lnTo>
                  <a:lnTo>
                    <a:pt x="102" y="136"/>
                  </a:lnTo>
                  <a:lnTo>
                    <a:pt x="83" y="131"/>
                  </a:lnTo>
                  <a:lnTo>
                    <a:pt x="65" y="128"/>
                  </a:lnTo>
                  <a:lnTo>
                    <a:pt x="46" y="124"/>
                  </a:lnTo>
                  <a:lnTo>
                    <a:pt x="27" y="122"/>
                  </a:lnTo>
                  <a:lnTo>
                    <a:pt x="7" y="120"/>
                  </a:lnTo>
                  <a:lnTo>
                    <a:pt x="13" y="203"/>
                  </a:lnTo>
                  <a:lnTo>
                    <a:pt x="32" y="205"/>
                  </a:lnTo>
                  <a:lnTo>
                    <a:pt x="51" y="208"/>
                  </a:lnTo>
                  <a:lnTo>
                    <a:pt x="69" y="213"/>
                  </a:lnTo>
                  <a:lnTo>
                    <a:pt x="88" y="216"/>
                  </a:lnTo>
                  <a:lnTo>
                    <a:pt x="105" y="222"/>
                  </a:lnTo>
                  <a:lnTo>
                    <a:pt x="122" y="228"/>
                  </a:lnTo>
                  <a:lnTo>
                    <a:pt x="140" y="234"/>
                  </a:lnTo>
                  <a:lnTo>
                    <a:pt x="156" y="241"/>
                  </a:lnTo>
                  <a:lnTo>
                    <a:pt x="171" y="248"/>
                  </a:lnTo>
                  <a:lnTo>
                    <a:pt x="186" y="256"/>
                  </a:lnTo>
                  <a:lnTo>
                    <a:pt x="200" y="264"/>
                  </a:lnTo>
                  <a:lnTo>
                    <a:pt x="212" y="272"/>
                  </a:lnTo>
                  <a:lnTo>
                    <a:pt x="225" y="281"/>
                  </a:lnTo>
                  <a:lnTo>
                    <a:pt x="236" y="290"/>
                  </a:lnTo>
                  <a:lnTo>
                    <a:pt x="247" y="301"/>
                  </a:lnTo>
                  <a:lnTo>
                    <a:pt x="256" y="311"/>
                  </a:lnTo>
                  <a:lnTo>
                    <a:pt x="372" y="311"/>
                  </a:lnTo>
                  <a:lnTo>
                    <a:pt x="383" y="301"/>
                  </a:lnTo>
                  <a:lnTo>
                    <a:pt x="393" y="290"/>
                  </a:lnTo>
                  <a:lnTo>
                    <a:pt x="405" y="281"/>
                  </a:lnTo>
                  <a:lnTo>
                    <a:pt x="417" y="271"/>
                  </a:lnTo>
                  <a:lnTo>
                    <a:pt x="431" y="262"/>
                  </a:lnTo>
                  <a:lnTo>
                    <a:pt x="445" y="254"/>
                  </a:lnTo>
                  <a:lnTo>
                    <a:pt x="460" y="246"/>
                  </a:lnTo>
                  <a:lnTo>
                    <a:pt x="476" y="238"/>
                  </a:lnTo>
                  <a:lnTo>
                    <a:pt x="492" y="233"/>
                  </a:lnTo>
                  <a:lnTo>
                    <a:pt x="509" y="226"/>
                  </a:lnTo>
                  <a:lnTo>
                    <a:pt x="528" y="220"/>
                  </a:lnTo>
                  <a:lnTo>
                    <a:pt x="545" y="215"/>
                  </a:lnTo>
                  <a:lnTo>
                    <a:pt x="564" y="211"/>
                  </a:lnTo>
                  <a:lnTo>
                    <a:pt x="583" y="207"/>
                  </a:lnTo>
                  <a:lnTo>
                    <a:pt x="603" y="204"/>
                  </a:lnTo>
                  <a:lnTo>
                    <a:pt x="622" y="201"/>
                  </a:lnTo>
                  <a:lnTo>
                    <a:pt x="598" y="122"/>
                  </a:lnTo>
                  <a:lnTo>
                    <a:pt x="581" y="124"/>
                  </a:lnTo>
                  <a:lnTo>
                    <a:pt x="564" y="128"/>
                  </a:lnTo>
                  <a:lnTo>
                    <a:pt x="546" y="131"/>
                  </a:lnTo>
                  <a:lnTo>
                    <a:pt x="529" y="135"/>
                  </a:lnTo>
                  <a:lnTo>
                    <a:pt x="513" y="139"/>
                  </a:lnTo>
                  <a:lnTo>
                    <a:pt x="496" y="144"/>
                  </a:lnTo>
                  <a:lnTo>
                    <a:pt x="481" y="150"/>
                  </a:lnTo>
                  <a:lnTo>
                    <a:pt x="465" y="154"/>
                  </a:lnTo>
                  <a:lnTo>
                    <a:pt x="450" y="161"/>
                  </a:lnTo>
                  <a:lnTo>
                    <a:pt x="435" y="168"/>
                  </a:lnTo>
                  <a:lnTo>
                    <a:pt x="420" y="175"/>
                  </a:lnTo>
                  <a:lnTo>
                    <a:pt x="406" y="182"/>
                  </a:lnTo>
                  <a:lnTo>
                    <a:pt x="392" y="190"/>
                  </a:lnTo>
                  <a:lnTo>
                    <a:pt x="379" y="198"/>
                  </a:lnTo>
                  <a:lnTo>
                    <a:pt x="367" y="206"/>
                  </a:lnTo>
                  <a:lnTo>
                    <a:pt x="355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94" name="AutoShape 19"/>
            <p:cNvSpPr>
              <a:spLocks noChangeArrowheads="1"/>
            </p:cNvSpPr>
            <p:nvPr/>
          </p:nvSpPr>
          <p:spPr bwMode="auto">
            <a:xfrm>
              <a:off x="631" y="568"/>
              <a:ext cx="123" cy="123"/>
            </a:xfrm>
            <a:custGeom>
              <a:avLst/>
              <a:gdLst>
                <a:gd name="T0" fmla="*/ 7 w 362"/>
                <a:gd name="T1" fmla="*/ 14 h 361"/>
                <a:gd name="T2" fmla="*/ 8 w 362"/>
                <a:gd name="T3" fmla="*/ 14 h 361"/>
                <a:gd name="T4" fmla="*/ 8 w 362"/>
                <a:gd name="T5" fmla="*/ 14 h 361"/>
                <a:gd name="T6" fmla="*/ 9 w 362"/>
                <a:gd name="T7" fmla="*/ 14 h 361"/>
                <a:gd name="T8" fmla="*/ 10 w 362"/>
                <a:gd name="T9" fmla="*/ 14 h 361"/>
                <a:gd name="T10" fmla="*/ 11 w 362"/>
                <a:gd name="T11" fmla="*/ 14 h 361"/>
                <a:gd name="T12" fmla="*/ 11 w 362"/>
                <a:gd name="T13" fmla="*/ 13 h 361"/>
                <a:gd name="T14" fmla="*/ 12 w 362"/>
                <a:gd name="T15" fmla="*/ 13 h 361"/>
                <a:gd name="T16" fmla="*/ 12 w 362"/>
                <a:gd name="T17" fmla="*/ 12 h 361"/>
                <a:gd name="T18" fmla="*/ 13 w 362"/>
                <a:gd name="T19" fmla="*/ 12 h 361"/>
                <a:gd name="T20" fmla="*/ 13 w 362"/>
                <a:gd name="T21" fmla="*/ 11 h 361"/>
                <a:gd name="T22" fmla="*/ 13 w 362"/>
                <a:gd name="T23" fmla="*/ 11 h 361"/>
                <a:gd name="T24" fmla="*/ 14 w 362"/>
                <a:gd name="T25" fmla="*/ 10 h 361"/>
                <a:gd name="T26" fmla="*/ 14 w 362"/>
                <a:gd name="T27" fmla="*/ 9 h 361"/>
                <a:gd name="T28" fmla="*/ 14 w 362"/>
                <a:gd name="T29" fmla="*/ 9 h 361"/>
                <a:gd name="T30" fmla="*/ 14 w 362"/>
                <a:gd name="T31" fmla="*/ 8 h 361"/>
                <a:gd name="T32" fmla="*/ 14 w 362"/>
                <a:gd name="T33" fmla="*/ 7 h 361"/>
                <a:gd name="T34" fmla="*/ 14 w 362"/>
                <a:gd name="T35" fmla="*/ 6 h 361"/>
                <a:gd name="T36" fmla="*/ 14 w 362"/>
                <a:gd name="T37" fmla="*/ 6 h 361"/>
                <a:gd name="T38" fmla="*/ 14 w 362"/>
                <a:gd name="T39" fmla="*/ 5 h 361"/>
                <a:gd name="T40" fmla="*/ 14 w 362"/>
                <a:gd name="T41" fmla="*/ 4 h 361"/>
                <a:gd name="T42" fmla="*/ 13 w 362"/>
                <a:gd name="T43" fmla="*/ 4 h 361"/>
                <a:gd name="T44" fmla="*/ 13 w 362"/>
                <a:gd name="T45" fmla="*/ 3 h 361"/>
                <a:gd name="T46" fmla="*/ 13 w 362"/>
                <a:gd name="T47" fmla="*/ 3 h 361"/>
                <a:gd name="T48" fmla="*/ 12 w 362"/>
                <a:gd name="T49" fmla="*/ 2 h 361"/>
                <a:gd name="T50" fmla="*/ 12 w 362"/>
                <a:gd name="T51" fmla="*/ 2 h 361"/>
                <a:gd name="T52" fmla="*/ 11 w 362"/>
                <a:gd name="T53" fmla="*/ 1 h 361"/>
                <a:gd name="T54" fmla="*/ 11 w 362"/>
                <a:gd name="T55" fmla="*/ 1 h 361"/>
                <a:gd name="T56" fmla="*/ 10 w 362"/>
                <a:gd name="T57" fmla="*/ 1 h 361"/>
                <a:gd name="T58" fmla="*/ 9 w 362"/>
                <a:gd name="T59" fmla="*/ 0 h 361"/>
                <a:gd name="T60" fmla="*/ 8 w 362"/>
                <a:gd name="T61" fmla="*/ 0 h 361"/>
                <a:gd name="T62" fmla="*/ 8 w 362"/>
                <a:gd name="T63" fmla="*/ 0 h 361"/>
                <a:gd name="T64" fmla="*/ 7 w 362"/>
                <a:gd name="T65" fmla="*/ 0 h 361"/>
                <a:gd name="T66" fmla="*/ 6 w 362"/>
                <a:gd name="T67" fmla="*/ 0 h 361"/>
                <a:gd name="T68" fmla="*/ 4 w 362"/>
                <a:gd name="T69" fmla="*/ 1 h 361"/>
                <a:gd name="T70" fmla="*/ 3 w 362"/>
                <a:gd name="T71" fmla="*/ 1 h 361"/>
                <a:gd name="T72" fmla="*/ 2 w 362"/>
                <a:gd name="T73" fmla="*/ 2 h 361"/>
                <a:gd name="T74" fmla="*/ 1 w 362"/>
                <a:gd name="T75" fmla="*/ 3 h 361"/>
                <a:gd name="T76" fmla="*/ 1 w 362"/>
                <a:gd name="T77" fmla="*/ 4 h 361"/>
                <a:gd name="T78" fmla="*/ 0 w 362"/>
                <a:gd name="T79" fmla="*/ 6 h 361"/>
                <a:gd name="T80" fmla="*/ 0 w 362"/>
                <a:gd name="T81" fmla="*/ 7 h 361"/>
                <a:gd name="T82" fmla="*/ 0 w 362"/>
                <a:gd name="T83" fmla="*/ 8 h 361"/>
                <a:gd name="T84" fmla="*/ 0 w 362"/>
                <a:gd name="T85" fmla="*/ 9 h 361"/>
                <a:gd name="T86" fmla="*/ 0 w 362"/>
                <a:gd name="T87" fmla="*/ 9 h 361"/>
                <a:gd name="T88" fmla="*/ 1 w 362"/>
                <a:gd name="T89" fmla="*/ 10 h 361"/>
                <a:gd name="T90" fmla="*/ 1 w 362"/>
                <a:gd name="T91" fmla="*/ 11 h 361"/>
                <a:gd name="T92" fmla="*/ 1 w 362"/>
                <a:gd name="T93" fmla="*/ 11 h 361"/>
                <a:gd name="T94" fmla="*/ 2 w 362"/>
                <a:gd name="T95" fmla="*/ 12 h 361"/>
                <a:gd name="T96" fmla="*/ 2 w 362"/>
                <a:gd name="T97" fmla="*/ 12 h 361"/>
                <a:gd name="T98" fmla="*/ 3 w 362"/>
                <a:gd name="T99" fmla="*/ 13 h 361"/>
                <a:gd name="T100" fmla="*/ 3 w 362"/>
                <a:gd name="T101" fmla="*/ 13 h 361"/>
                <a:gd name="T102" fmla="*/ 4 w 362"/>
                <a:gd name="T103" fmla="*/ 14 h 361"/>
                <a:gd name="T104" fmla="*/ 4 w 362"/>
                <a:gd name="T105" fmla="*/ 14 h 361"/>
                <a:gd name="T106" fmla="*/ 5 w 362"/>
                <a:gd name="T107" fmla="*/ 14 h 361"/>
                <a:gd name="T108" fmla="*/ 6 w 362"/>
                <a:gd name="T109" fmla="*/ 14 h 361"/>
                <a:gd name="T110" fmla="*/ 6 w 362"/>
                <a:gd name="T111" fmla="*/ 14 h 361"/>
                <a:gd name="T112" fmla="*/ 7 w 362"/>
                <a:gd name="T113" fmla="*/ 14 h 3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361"/>
                <a:gd name="T173" fmla="*/ 362 w 362"/>
                <a:gd name="T174" fmla="*/ 361 h 3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361">
                  <a:moveTo>
                    <a:pt x="181" y="361"/>
                  </a:moveTo>
                  <a:lnTo>
                    <a:pt x="200" y="360"/>
                  </a:lnTo>
                  <a:lnTo>
                    <a:pt x="217" y="358"/>
                  </a:lnTo>
                  <a:lnTo>
                    <a:pt x="234" y="353"/>
                  </a:lnTo>
                  <a:lnTo>
                    <a:pt x="250" y="348"/>
                  </a:lnTo>
                  <a:lnTo>
                    <a:pt x="266" y="341"/>
                  </a:lnTo>
                  <a:lnTo>
                    <a:pt x="281" y="332"/>
                  </a:lnTo>
                  <a:lnTo>
                    <a:pt x="295" y="321"/>
                  </a:lnTo>
                  <a:lnTo>
                    <a:pt x="309" y="309"/>
                  </a:lnTo>
                  <a:lnTo>
                    <a:pt x="322" y="296"/>
                  </a:lnTo>
                  <a:lnTo>
                    <a:pt x="332" y="281"/>
                  </a:lnTo>
                  <a:lnTo>
                    <a:pt x="341" y="266"/>
                  </a:lnTo>
                  <a:lnTo>
                    <a:pt x="348" y="250"/>
                  </a:lnTo>
                  <a:lnTo>
                    <a:pt x="354" y="234"/>
                  </a:lnTo>
                  <a:lnTo>
                    <a:pt x="359" y="216"/>
                  </a:lnTo>
                  <a:lnTo>
                    <a:pt x="361" y="199"/>
                  </a:lnTo>
                  <a:lnTo>
                    <a:pt x="362" y="181"/>
                  </a:lnTo>
                  <a:lnTo>
                    <a:pt x="361" y="162"/>
                  </a:lnTo>
                  <a:lnTo>
                    <a:pt x="359" y="145"/>
                  </a:lnTo>
                  <a:lnTo>
                    <a:pt x="354" y="128"/>
                  </a:lnTo>
                  <a:lnTo>
                    <a:pt x="348" y="112"/>
                  </a:lnTo>
                  <a:lnTo>
                    <a:pt x="341" y="95"/>
                  </a:lnTo>
                  <a:lnTo>
                    <a:pt x="332" y="80"/>
                  </a:lnTo>
                  <a:lnTo>
                    <a:pt x="322" y="67"/>
                  </a:lnTo>
                  <a:lnTo>
                    <a:pt x="309" y="53"/>
                  </a:lnTo>
                  <a:lnTo>
                    <a:pt x="295" y="41"/>
                  </a:lnTo>
                  <a:lnTo>
                    <a:pt x="281" y="31"/>
                  </a:lnTo>
                  <a:lnTo>
                    <a:pt x="266" y="22"/>
                  </a:lnTo>
                  <a:lnTo>
                    <a:pt x="250" y="14"/>
                  </a:lnTo>
                  <a:lnTo>
                    <a:pt x="234" y="8"/>
                  </a:lnTo>
                  <a:lnTo>
                    <a:pt x="217" y="3"/>
                  </a:lnTo>
                  <a:lnTo>
                    <a:pt x="200" y="1"/>
                  </a:lnTo>
                  <a:lnTo>
                    <a:pt x="181" y="0"/>
                  </a:lnTo>
                  <a:lnTo>
                    <a:pt x="144" y="3"/>
                  </a:lnTo>
                  <a:lnTo>
                    <a:pt x="111" y="14"/>
                  </a:lnTo>
                  <a:lnTo>
                    <a:pt x="80" y="31"/>
                  </a:lnTo>
                  <a:lnTo>
                    <a:pt x="53" y="53"/>
                  </a:lnTo>
                  <a:lnTo>
                    <a:pt x="31" y="80"/>
                  </a:lnTo>
                  <a:lnTo>
                    <a:pt x="14" y="110"/>
                  </a:lnTo>
                  <a:lnTo>
                    <a:pt x="4" y="145"/>
                  </a:lnTo>
                  <a:lnTo>
                    <a:pt x="0" y="181"/>
                  </a:lnTo>
                  <a:lnTo>
                    <a:pt x="1" y="199"/>
                  </a:lnTo>
                  <a:lnTo>
                    <a:pt x="4" y="216"/>
                  </a:lnTo>
                  <a:lnTo>
                    <a:pt x="8" y="234"/>
                  </a:lnTo>
                  <a:lnTo>
                    <a:pt x="14" y="250"/>
                  </a:lnTo>
                  <a:lnTo>
                    <a:pt x="21" y="266"/>
                  </a:lnTo>
                  <a:lnTo>
                    <a:pt x="30" y="281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7" y="321"/>
                  </a:lnTo>
                  <a:lnTo>
                    <a:pt x="81" y="332"/>
                  </a:lnTo>
                  <a:lnTo>
                    <a:pt x="96" y="341"/>
                  </a:lnTo>
                  <a:lnTo>
                    <a:pt x="112" y="348"/>
                  </a:lnTo>
                  <a:lnTo>
                    <a:pt x="128" y="353"/>
                  </a:lnTo>
                  <a:lnTo>
                    <a:pt x="145" y="358"/>
                  </a:lnTo>
                  <a:lnTo>
                    <a:pt x="163" y="360"/>
                  </a:lnTo>
                  <a:lnTo>
                    <a:pt x="181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95" name="AutoShape 20"/>
            <p:cNvSpPr>
              <a:spLocks noChangeArrowheads="1"/>
            </p:cNvSpPr>
            <p:nvPr/>
          </p:nvSpPr>
          <p:spPr bwMode="auto">
            <a:xfrm>
              <a:off x="663" y="600"/>
              <a:ext cx="59" cy="60"/>
            </a:xfrm>
            <a:custGeom>
              <a:avLst/>
              <a:gdLst>
                <a:gd name="T0" fmla="*/ 0 w 175"/>
                <a:gd name="T1" fmla="*/ 3 h 175"/>
                <a:gd name="T2" fmla="*/ 0 w 175"/>
                <a:gd name="T3" fmla="*/ 3 h 175"/>
                <a:gd name="T4" fmla="*/ 0 w 175"/>
                <a:gd name="T5" fmla="*/ 2 h 175"/>
                <a:gd name="T6" fmla="*/ 1 w 175"/>
                <a:gd name="T7" fmla="*/ 1 h 175"/>
                <a:gd name="T8" fmla="*/ 1 w 175"/>
                <a:gd name="T9" fmla="*/ 1 h 175"/>
                <a:gd name="T10" fmla="*/ 1 w 175"/>
                <a:gd name="T11" fmla="*/ 1 h 175"/>
                <a:gd name="T12" fmla="*/ 1 w 175"/>
                <a:gd name="T13" fmla="*/ 1 h 175"/>
                <a:gd name="T14" fmla="*/ 2 w 175"/>
                <a:gd name="T15" fmla="*/ 0 h 175"/>
                <a:gd name="T16" fmla="*/ 2 w 175"/>
                <a:gd name="T17" fmla="*/ 0 h 175"/>
                <a:gd name="T18" fmla="*/ 2 w 175"/>
                <a:gd name="T19" fmla="*/ 0 h 175"/>
                <a:gd name="T20" fmla="*/ 3 w 175"/>
                <a:gd name="T21" fmla="*/ 0 h 175"/>
                <a:gd name="T22" fmla="*/ 3 w 175"/>
                <a:gd name="T23" fmla="*/ 0 h 175"/>
                <a:gd name="T24" fmla="*/ 3 w 175"/>
                <a:gd name="T25" fmla="*/ 0 h 175"/>
                <a:gd name="T26" fmla="*/ 4 w 175"/>
                <a:gd name="T27" fmla="*/ 0 h 175"/>
                <a:gd name="T28" fmla="*/ 4 w 175"/>
                <a:gd name="T29" fmla="*/ 0 h 175"/>
                <a:gd name="T30" fmla="*/ 4 w 175"/>
                <a:gd name="T31" fmla="*/ 0 h 175"/>
                <a:gd name="T32" fmla="*/ 5 w 175"/>
                <a:gd name="T33" fmla="*/ 0 h 175"/>
                <a:gd name="T34" fmla="*/ 5 w 175"/>
                <a:gd name="T35" fmla="*/ 0 h 175"/>
                <a:gd name="T36" fmla="*/ 5 w 175"/>
                <a:gd name="T37" fmla="*/ 1 h 175"/>
                <a:gd name="T38" fmla="*/ 5 w 175"/>
                <a:gd name="T39" fmla="*/ 1 h 175"/>
                <a:gd name="T40" fmla="*/ 6 w 175"/>
                <a:gd name="T41" fmla="*/ 1 h 175"/>
                <a:gd name="T42" fmla="*/ 6 w 175"/>
                <a:gd name="T43" fmla="*/ 1 h 175"/>
                <a:gd name="T44" fmla="*/ 6 w 175"/>
                <a:gd name="T45" fmla="*/ 2 h 175"/>
                <a:gd name="T46" fmla="*/ 7 w 175"/>
                <a:gd name="T47" fmla="*/ 3 h 175"/>
                <a:gd name="T48" fmla="*/ 7 w 175"/>
                <a:gd name="T49" fmla="*/ 3 h 175"/>
                <a:gd name="T50" fmla="*/ 7 w 175"/>
                <a:gd name="T51" fmla="*/ 4 h 175"/>
                <a:gd name="T52" fmla="*/ 6 w 175"/>
                <a:gd name="T53" fmla="*/ 5 h 175"/>
                <a:gd name="T54" fmla="*/ 6 w 175"/>
                <a:gd name="T55" fmla="*/ 5 h 175"/>
                <a:gd name="T56" fmla="*/ 6 w 175"/>
                <a:gd name="T57" fmla="*/ 6 h 175"/>
                <a:gd name="T58" fmla="*/ 5 w 175"/>
                <a:gd name="T59" fmla="*/ 7 h 175"/>
                <a:gd name="T60" fmla="*/ 5 w 175"/>
                <a:gd name="T61" fmla="*/ 7 h 175"/>
                <a:gd name="T62" fmla="*/ 4 w 175"/>
                <a:gd name="T63" fmla="*/ 7 h 175"/>
                <a:gd name="T64" fmla="*/ 3 w 175"/>
                <a:gd name="T65" fmla="*/ 7 h 175"/>
                <a:gd name="T66" fmla="*/ 3 w 175"/>
                <a:gd name="T67" fmla="*/ 7 h 175"/>
                <a:gd name="T68" fmla="*/ 3 w 175"/>
                <a:gd name="T69" fmla="*/ 7 h 175"/>
                <a:gd name="T70" fmla="*/ 2 w 175"/>
                <a:gd name="T71" fmla="*/ 7 h 175"/>
                <a:gd name="T72" fmla="*/ 2 w 175"/>
                <a:gd name="T73" fmla="*/ 7 h 175"/>
                <a:gd name="T74" fmla="*/ 2 w 175"/>
                <a:gd name="T75" fmla="*/ 7 h 175"/>
                <a:gd name="T76" fmla="*/ 1 w 175"/>
                <a:gd name="T77" fmla="*/ 7 h 175"/>
                <a:gd name="T78" fmla="*/ 1 w 175"/>
                <a:gd name="T79" fmla="*/ 6 h 175"/>
                <a:gd name="T80" fmla="*/ 1 w 175"/>
                <a:gd name="T81" fmla="*/ 6 h 175"/>
                <a:gd name="T82" fmla="*/ 1 w 175"/>
                <a:gd name="T83" fmla="*/ 5 h 175"/>
                <a:gd name="T84" fmla="*/ 0 w 175"/>
                <a:gd name="T85" fmla="*/ 5 h 175"/>
                <a:gd name="T86" fmla="*/ 0 w 175"/>
                <a:gd name="T87" fmla="*/ 4 h 175"/>
                <a:gd name="T88" fmla="*/ 0 w 175"/>
                <a:gd name="T89" fmla="*/ 3 h 1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5"/>
                <a:gd name="T136" fmla="*/ 0 h 175"/>
                <a:gd name="T137" fmla="*/ 175 w 175"/>
                <a:gd name="T138" fmla="*/ 175 h 1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5" h="175">
                  <a:moveTo>
                    <a:pt x="0" y="88"/>
                  </a:moveTo>
                  <a:lnTo>
                    <a:pt x="1" y="70"/>
                  </a:lnTo>
                  <a:lnTo>
                    <a:pt x="7" y="54"/>
                  </a:lnTo>
                  <a:lnTo>
                    <a:pt x="15" y="39"/>
                  </a:lnTo>
                  <a:lnTo>
                    <a:pt x="25" y="27"/>
                  </a:lnTo>
                  <a:lnTo>
                    <a:pt x="32" y="21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62" y="4"/>
                  </a:lnTo>
                  <a:lnTo>
                    <a:pt x="70" y="1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104" y="1"/>
                  </a:lnTo>
                  <a:lnTo>
                    <a:pt x="113" y="4"/>
                  </a:lnTo>
                  <a:lnTo>
                    <a:pt x="121" y="7"/>
                  </a:lnTo>
                  <a:lnTo>
                    <a:pt x="129" y="10"/>
                  </a:lnTo>
                  <a:lnTo>
                    <a:pt x="136" y="15"/>
                  </a:lnTo>
                  <a:lnTo>
                    <a:pt x="143" y="21"/>
                  </a:lnTo>
                  <a:lnTo>
                    <a:pt x="149" y="27"/>
                  </a:lnTo>
                  <a:lnTo>
                    <a:pt x="160" y="39"/>
                  </a:lnTo>
                  <a:lnTo>
                    <a:pt x="168" y="54"/>
                  </a:lnTo>
                  <a:lnTo>
                    <a:pt x="174" y="70"/>
                  </a:lnTo>
                  <a:lnTo>
                    <a:pt x="175" y="88"/>
                  </a:lnTo>
                  <a:lnTo>
                    <a:pt x="172" y="105"/>
                  </a:lnTo>
                  <a:lnTo>
                    <a:pt x="168" y="122"/>
                  </a:lnTo>
                  <a:lnTo>
                    <a:pt x="160" y="137"/>
                  </a:lnTo>
                  <a:lnTo>
                    <a:pt x="149" y="150"/>
                  </a:lnTo>
                  <a:lnTo>
                    <a:pt x="137" y="160"/>
                  </a:lnTo>
                  <a:lnTo>
                    <a:pt x="122" y="168"/>
                  </a:lnTo>
                  <a:lnTo>
                    <a:pt x="104" y="173"/>
                  </a:lnTo>
                  <a:lnTo>
                    <a:pt x="87" y="175"/>
                  </a:lnTo>
                  <a:lnTo>
                    <a:pt x="79" y="175"/>
                  </a:lnTo>
                  <a:lnTo>
                    <a:pt x="70" y="174"/>
                  </a:lnTo>
                  <a:lnTo>
                    <a:pt x="62" y="172"/>
                  </a:lnTo>
                  <a:lnTo>
                    <a:pt x="54" y="169"/>
                  </a:lnTo>
                  <a:lnTo>
                    <a:pt x="46" y="166"/>
                  </a:lnTo>
                  <a:lnTo>
                    <a:pt x="39" y="161"/>
                  </a:lnTo>
                  <a:lnTo>
                    <a:pt x="32" y="156"/>
                  </a:lnTo>
                  <a:lnTo>
                    <a:pt x="25" y="150"/>
                  </a:lnTo>
                  <a:lnTo>
                    <a:pt x="15" y="137"/>
                  </a:lnTo>
                  <a:lnTo>
                    <a:pt x="7" y="122"/>
                  </a:lnTo>
                  <a:lnTo>
                    <a:pt x="1" y="105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96" name="AutoShape 21"/>
            <p:cNvSpPr>
              <a:spLocks noChangeArrowheads="1"/>
            </p:cNvSpPr>
            <p:nvPr/>
          </p:nvSpPr>
          <p:spPr bwMode="auto">
            <a:xfrm>
              <a:off x="534" y="568"/>
              <a:ext cx="123" cy="123"/>
            </a:xfrm>
            <a:custGeom>
              <a:avLst/>
              <a:gdLst>
                <a:gd name="T0" fmla="*/ 7 w 362"/>
                <a:gd name="T1" fmla="*/ 14 h 361"/>
                <a:gd name="T2" fmla="*/ 8 w 362"/>
                <a:gd name="T3" fmla="*/ 14 h 361"/>
                <a:gd name="T4" fmla="*/ 8 w 362"/>
                <a:gd name="T5" fmla="*/ 14 h 361"/>
                <a:gd name="T6" fmla="*/ 9 w 362"/>
                <a:gd name="T7" fmla="*/ 14 h 361"/>
                <a:gd name="T8" fmla="*/ 10 w 362"/>
                <a:gd name="T9" fmla="*/ 14 h 361"/>
                <a:gd name="T10" fmla="*/ 11 w 362"/>
                <a:gd name="T11" fmla="*/ 14 h 361"/>
                <a:gd name="T12" fmla="*/ 11 w 362"/>
                <a:gd name="T13" fmla="*/ 13 h 361"/>
                <a:gd name="T14" fmla="*/ 12 w 362"/>
                <a:gd name="T15" fmla="*/ 13 h 361"/>
                <a:gd name="T16" fmla="*/ 12 w 362"/>
                <a:gd name="T17" fmla="*/ 12 h 361"/>
                <a:gd name="T18" fmla="*/ 13 w 362"/>
                <a:gd name="T19" fmla="*/ 12 h 361"/>
                <a:gd name="T20" fmla="*/ 13 w 362"/>
                <a:gd name="T21" fmla="*/ 11 h 361"/>
                <a:gd name="T22" fmla="*/ 13 w 362"/>
                <a:gd name="T23" fmla="*/ 11 h 361"/>
                <a:gd name="T24" fmla="*/ 14 w 362"/>
                <a:gd name="T25" fmla="*/ 10 h 361"/>
                <a:gd name="T26" fmla="*/ 14 w 362"/>
                <a:gd name="T27" fmla="*/ 9 h 361"/>
                <a:gd name="T28" fmla="*/ 14 w 362"/>
                <a:gd name="T29" fmla="*/ 9 h 361"/>
                <a:gd name="T30" fmla="*/ 14 w 362"/>
                <a:gd name="T31" fmla="*/ 8 h 361"/>
                <a:gd name="T32" fmla="*/ 14 w 362"/>
                <a:gd name="T33" fmla="*/ 7 h 361"/>
                <a:gd name="T34" fmla="*/ 14 w 362"/>
                <a:gd name="T35" fmla="*/ 6 h 361"/>
                <a:gd name="T36" fmla="*/ 14 w 362"/>
                <a:gd name="T37" fmla="*/ 6 h 361"/>
                <a:gd name="T38" fmla="*/ 14 w 362"/>
                <a:gd name="T39" fmla="*/ 5 h 361"/>
                <a:gd name="T40" fmla="*/ 14 w 362"/>
                <a:gd name="T41" fmla="*/ 4 h 361"/>
                <a:gd name="T42" fmla="*/ 13 w 362"/>
                <a:gd name="T43" fmla="*/ 4 h 361"/>
                <a:gd name="T44" fmla="*/ 13 w 362"/>
                <a:gd name="T45" fmla="*/ 3 h 361"/>
                <a:gd name="T46" fmla="*/ 13 w 362"/>
                <a:gd name="T47" fmla="*/ 3 h 361"/>
                <a:gd name="T48" fmla="*/ 12 w 362"/>
                <a:gd name="T49" fmla="*/ 2 h 361"/>
                <a:gd name="T50" fmla="*/ 12 w 362"/>
                <a:gd name="T51" fmla="*/ 2 h 361"/>
                <a:gd name="T52" fmla="*/ 11 w 362"/>
                <a:gd name="T53" fmla="*/ 1 h 361"/>
                <a:gd name="T54" fmla="*/ 11 w 362"/>
                <a:gd name="T55" fmla="*/ 1 h 361"/>
                <a:gd name="T56" fmla="*/ 10 w 362"/>
                <a:gd name="T57" fmla="*/ 1 h 361"/>
                <a:gd name="T58" fmla="*/ 9 w 362"/>
                <a:gd name="T59" fmla="*/ 0 h 361"/>
                <a:gd name="T60" fmla="*/ 8 w 362"/>
                <a:gd name="T61" fmla="*/ 0 h 361"/>
                <a:gd name="T62" fmla="*/ 8 w 362"/>
                <a:gd name="T63" fmla="*/ 0 h 361"/>
                <a:gd name="T64" fmla="*/ 7 w 362"/>
                <a:gd name="T65" fmla="*/ 0 h 361"/>
                <a:gd name="T66" fmla="*/ 6 w 362"/>
                <a:gd name="T67" fmla="*/ 0 h 361"/>
                <a:gd name="T68" fmla="*/ 4 w 362"/>
                <a:gd name="T69" fmla="*/ 1 h 361"/>
                <a:gd name="T70" fmla="*/ 3 w 362"/>
                <a:gd name="T71" fmla="*/ 1 h 361"/>
                <a:gd name="T72" fmla="*/ 2 w 362"/>
                <a:gd name="T73" fmla="*/ 2 h 361"/>
                <a:gd name="T74" fmla="*/ 1 w 362"/>
                <a:gd name="T75" fmla="*/ 3 h 361"/>
                <a:gd name="T76" fmla="*/ 1 w 362"/>
                <a:gd name="T77" fmla="*/ 4 h 361"/>
                <a:gd name="T78" fmla="*/ 0 w 362"/>
                <a:gd name="T79" fmla="*/ 6 h 361"/>
                <a:gd name="T80" fmla="*/ 0 w 362"/>
                <a:gd name="T81" fmla="*/ 7 h 361"/>
                <a:gd name="T82" fmla="*/ 0 w 362"/>
                <a:gd name="T83" fmla="*/ 8 h 361"/>
                <a:gd name="T84" fmla="*/ 0 w 362"/>
                <a:gd name="T85" fmla="*/ 9 h 361"/>
                <a:gd name="T86" fmla="*/ 0 w 362"/>
                <a:gd name="T87" fmla="*/ 9 h 361"/>
                <a:gd name="T88" fmla="*/ 1 w 362"/>
                <a:gd name="T89" fmla="*/ 10 h 361"/>
                <a:gd name="T90" fmla="*/ 1 w 362"/>
                <a:gd name="T91" fmla="*/ 11 h 361"/>
                <a:gd name="T92" fmla="*/ 1 w 362"/>
                <a:gd name="T93" fmla="*/ 11 h 361"/>
                <a:gd name="T94" fmla="*/ 2 w 362"/>
                <a:gd name="T95" fmla="*/ 12 h 361"/>
                <a:gd name="T96" fmla="*/ 2 w 362"/>
                <a:gd name="T97" fmla="*/ 12 h 361"/>
                <a:gd name="T98" fmla="*/ 3 w 362"/>
                <a:gd name="T99" fmla="*/ 13 h 361"/>
                <a:gd name="T100" fmla="*/ 3 w 362"/>
                <a:gd name="T101" fmla="*/ 13 h 361"/>
                <a:gd name="T102" fmla="*/ 4 w 362"/>
                <a:gd name="T103" fmla="*/ 14 h 361"/>
                <a:gd name="T104" fmla="*/ 4 w 362"/>
                <a:gd name="T105" fmla="*/ 14 h 361"/>
                <a:gd name="T106" fmla="*/ 5 w 362"/>
                <a:gd name="T107" fmla="*/ 14 h 361"/>
                <a:gd name="T108" fmla="*/ 6 w 362"/>
                <a:gd name="T109" fmla="*/ 14 h 361"/>
                <a:gd name="T110" fmla="*/ 6 w 362"/>
                <a:gd name="T111" fmla="*/ 14 h 361"/>
                <a:gd name="T112" fmla="*/ 7 w 362"/>
                <a:gd name="T113" fmla="*/ 14 h 3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361"/>
                <a:gd name="T173" fmla="*/ 362 w 362"/>
                <a:gd name="T174" fmla="*/ 361 h 3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361">
                  <a:moveTo>
                    <a:pt x="181" y="361"/>
                  </a:moveTo>
                  <a:lnTo>
                    <a:pt x="200" y="360"/>
                  </a:lnTo>
                  <a:lnTo>
                    <a:pt x="217" y="358"/>
                  </a:lnTo>
                  <a:lnTo>
                    <a:pt x="234" y="353"/>
                  </a:lnTo>
                  <a:lnTo>
                    <a:pt x="250" y="348"/>
                  </a:lnTo>
                  <a:lnTo>
                    <a:pt x="267" y="341"/>
                  </a:lnTo>
                  <a:lnTo>
                    <a:pt x="282" y="332"/>
                  </a:lnTo>
                  <a:lnTo>
                    <a:pt x="297" y="321"/>
                  </a:lnTo>
                  <a:lnTo>
                    <a:pt x="309" y="309"/>
                  </a:lnTo>
                  <a:lnTo>
                    <a:pt x="322" y="296"/>
                  </a:lnTo>
                  <a:lnTo>
                    <a:pt x="332" y="281"/>
                  </a:lnTo>
                  <a:lnTo>
                    <a:pt x="341" y="266"/>
                  </a:lnTo>
                  <a:lnTo>
                    <a:pt x="348" y="250"/>
                  </a:lnTo>
                  <a:lnTo>
                    <a:pt x="354" y="234"/>
                  </a:lnTo>
                  <a:lnTo>
                    <a:pt x="359" y="216"/>
                  </a:lnTo>
                  <a:lnTo>
                    <a:pt x="361" y="199"/>
                  </a:lnTo>
                  <a:lnTo>
                    <a:pt x="362" y="181"/>
                  </a:lnTo>
                  <a:lnTo>
                    <a:pt x="361" y="162"/>
                  </a:lnTo>
                  <a:lnTo>
                    <a:pt x="359" y="145"/>
                  </a:lnTo>
                  <a:lnTo>
                    <a:pt x="354" y="128"/>
                  </a:lnTo>
                  <a:lnTo>
                    <a:pt x="348" y="112"/>
                  </a:lnTo>
                  <a:lnTo>
                    <a:pt x="341" y="95"/>
                  </a:lnTo>
                  <a:lnTo>
                    <a:pt x="332" y="80"/>
                  </a:lnTo>
                  <a:lnTo>
                    <a:pt x="322" y="67"/>
                  </a:lnTo>
                  <a:lnTo>
                    <a:pt x="309" y="53"/>
                  </a:lnTo>
                  <a:lnTo>
                    <a:pt x="297" y="41"/>
                  </a:lnTo>
                  <a:lnTo>
                    <a:pt x="282" y="31"/>
                  </a:lnTo>
                  <a:lnTo>
                    <a:pt x="267" y="22"/>
                  </a:lnTo>
                  <a:lnTo>
                    <a:pt x="250" y="14"/>
                  </a:lnTo>
                  <a:lnTo>
                    <a:pt x="234" y="8"/>
                  </a:lnTo>
                  <a:lnTo>
                    <a:pt x="217" y="3"/>
                  </a:lnTo>
                  <a:lnTo>
                    <a:pt x="200" y="1"/>
                  </a:lnTo>
                  <a:lnTo>
                    <a:pt x="181" y="0"/>
                  </a:lnTo>
                  <a:lnTo>
                    <a:pt x="146" y="3"/>
                  </a:lnTo>
                  <a:lnTo>
                    <a:pt x="111" y="14"/>
                  </a:lnTo>
                  <a:lnTo>
                    <a:pt x="81" y="31"/>
                  </a:lnTo>
                  <a:lnTo>
                    <a:pt x="53" y="53"/>
                  </a:lnTo>
                  <a:lnTo>
                    <a:pt x="32" y="80"/>
                  </a:lnTo>
                  <a:lnTo>
                    <a:pt x="14" y="110"/>
                  </a:lnTo>
                  <a:lnTo>
                    <a:pt x="4" y="145"/>
                  </a:lnTo>
                  <a:lnTo>
                    <a:pt x="0" y="181"/>
                  </a:lnTo>
                  <a:lnTo>
                    <a:pt x="2" y="199"/>
                  </a:lnTo>
                  <a:lnTo>
                    <a:pt x="4" y="216"/>
                  </a:lnTo>
                  <a:lnTo>
                    <a:pt x="9" y="234"/>
                  </a:lnTo>
                  <a:lnTo>
                    <a:pt x="14" y="250"/>
                  </a:lnTo>
                  <a:lnTo>
                    <a:pt x="21" y="266"/>
                  </a:lnTo>
                  <a:lnTo>
                    <a:pt x="30" y="281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7" y="321"/>
                  </a:lnTo>
                  <a:lnTo>
                    <a:pt x="81" y="332"/>
                  </a:lnTo>
                  <a:lnTo>
                    <a:pt x="96" y="341"/>
                  </a:lnTo>
                  <a:lnTo>
                    <a:pt x="112" y="348"/>
                  </a:lnTo>
                  <a:lnTo>
                    <a:pt x="128" y="353"/>
                  </a:lnTo>
                  <a:lnTo>
                    <a:pt x="146" y="358"/>
                  </a:lnTo>
                  <a:lnTo>
                    <a:pt x="163" y="360"/>
                  </a:lnTo>
                  <a:lnTo>
                    <a:pt x="181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97" name="AutoShape 22"/>
            <p:cNvSpPr>
              <a:spLocks noChangeArrowheads="1"/>
            </p:cNvSpPr>
            <p:nvPr/>
          </p:nvSpPr>
          <p:spPr bwMode="auto">
            <a:xfrm>
              <a:off x="565" y="600"/>
              <a:ext cx="60" cy="60"/>
            </a:xfrm>
            <a:custGeom>
              <a:avLst/>
              <a:gdLst>
                <a:gd name="T0" fmla="*/ 0 w 175"/>
                <a:gd name="T1" fmla="*/ 3 h 175"/>
                <a:gd name="T2" fmla="*/ 0 w 175"/>
                <a:gd name="T3" fmla="*/ 3 h 175"/>
                <a:gd name="T4" fmla="*/ 0 w 175"/>
                <a:gd name="T5" fmla="*/ 2 h 175"/>
                <a:gd name="T6" fmla="*/ 1 w 175"/>
                <a:gd name="T7" fmla="*/ 1 h 175"/>
                <a:gd name="T8" fmla="*/ 1 w 175"/>
                <a:gd name="T9" fmla="*/ 1 h 175"/>
                <a:gd name="T10" fmla="*/ 1 w 175"/>
                <a:gd name="T11" fmla="*/ 1 h 175"/>
                <a:gd name="T12" fmla="*/ 1 w 175"/>
                <a:gd name="T13" fmla="*/ 1 h 175"/>
                <a:gd name="T14" fmla="*/ 2 w 175"/>
                <a:gd name="T15" fmla="*/ 0 h 175"/>
                <a:gd name="T16" fmla="*/ 2 w 175"/>
                <a:gd name="T17" fmla="*/ 0 h 175"/>
                <a:gd name="T18" fmla="*/ 2 w 175"/>
                <a:gd name="T19" fmla="*/ 0 h 175"/>
                <a:gd name="T20" fmla="*/ 3 w 175"/>
                <a:gd name="T21" fmla="*/ 0 h 175"/>
                <a:gd name="T22" fmla="*/ 3 w 175"/>
                <a:gd name="T23" fmla="*/ 0 h 175"/>
                <a:gd name="T24" fmla="*/ 3 w 175"/>
                <a:gd name="T25" fmla="*/ 0 h 175"/>
                <a:gd name="T26" fmla="*/ 4 w 175"/>
                <a:gd name="T27" fmla="*/ 0 h 175"/>
                <a:gd name="T28" fmla="*/ 4 w 175"/>
                <a:gd name="T29" fmla="*/ 0 h 175"/>
                <a:gd name="T30" fmla="*/ 4 w 175"/>
                <a:gd name="T31" fmla="*/ 0 h 175"/>
                <a:gd name="T32" fmla="*/ 5 w 175"/>
                <a:gd name="T33" fmla="*/ 0 h 175"/>
                <a:gd name="T34" fmla="*/ 5 w 175"/>
                <a:gd name="T35" fmla="*/ 0 h 175"/>
                <a:gd name="T36" fmla="*/ 5 w 175"/>
                <a:gd name="T37" fmla="*/ 1 h 175"/>
                <a:gd name="T38" fmla="*/ 6 w 175"/>
                <a:gd name="T39" fmla="*/ 1 h 175"/>
                <a:gd name="T40" fmla="*/ 6 w 175"/>
                <a:gd name="T41" fmla="*/ 1 h 175"/>
                <a:gd name="T42" fmla="*/ 7 w 175"/>
                <a:gd name="T43" fmla="*/ 1 h 175"/>
                <a:gd name="T44" fmla="*/ 7 w 175"/>
                <a:gd name="T45" fmla="*/ 2 h 175"/>
                <a:gd name="T46" fmla="*/ 7 w 175"/>
                <a:gd name="T47" fmla="*/ 3 h 175"/>
                <a:gd name="T48" fmla="*/ 7 w 175"/>
                <a:gd name="T49" fmla="*/ 3 h 175"/>
                <a:gd name="T50" fmla="*/ 7 w 175"/>
                <a:gd name="T51" fmla="*/ 4 h 175"/>
                <a:gd name="T52" fmla="*/ 7 w 175"/>
                <a:gd name="T53" fmla="*/ 5 h 175"/>
                <a:gd name="T54" fmla="*/ 7 w 175"/>
                <a:gd name="T55" fmla="*/ 5 h 175"/>
                <a:gd name="T56" fmla="*/ 6 w 175"/>
                <a:gd name="T57" fmla="*/ 6 h 175"/>
                <a:gd name="T58" fmla="*/ 5 w 175"/>
                <a:gd name="T59" fmla="*/ 7 h 175"/>
                <a:gd name="T60" fmla="*/ 5 w 175"/>
                <a:gd name="T61" fmla="*/ 7 h 175"/>
                <a:gd name="T62" fmla="*/ 4 w 175"/>
                <a:gd name="T63" fmla="*/ 7 h 175"/>
                <a:gd name="T64" fmla="*/ 3 w 175"/>
                <a:gd name="T65" fmla="*/ 7 h 175"/>
                <a:gd name="T66" fmla="*/ 3 w 175"/>
                <a:gd name="T67" fmla="*/ 7 h 175"/>
                <a:gd name="T68" fmla="*/ 3 w 175"/>
                <a:gd name="T69" fmla="*/ 7 h 175"/>
                <a:gd name="T70" fmla="*/ 2 w 175"/>
                <a:gd name="T71" fmla="*/ 7 h 175"/>
                <a:gd name="T72" fmla="*/ 2 w 175"/>
                <a:gd name="T73" fmla="*/ 7 h 175"/>
                <a:gd name="T74" fmla="*/ 2 w 175"/>
                <a:gd name="T75" fmla="*/ 7 h 175"/>
                <a:gd name="T76" fmla="*/ 1 w 175"/>
                <a:gd name="T77" fmla="*/ 7 h 175"/>
                <a:gd name="T78" fmla="*/ 1 w 175"/>
                <a:gd name="T79" fmla="*/ 6 h 175"/>
                <a:gd name="T80" fmla="*/ 1 w 175"/>
                <a:gd name="T81" fmla="*/ 6 h 175"/>
                <a:gd name="T82" fmla="*/ 1 w 175"/>
                <a:gd name="T83" fmla="*/ 5 h 175"/>
                <a:gd name="T84" fmla="*/ 0 w 175"/>
                <a:gd name="T85" fmla="*/ 5 h 175"/>
                <a:gd name="T86" fmla="*/ 0 w 175"/>
                <a:gd name="T87" fmla="*/ 4 h 175"/>
                <a:gd name="T88" fmla="*/ 0 w 175"/>
                <a:gd name="T89" fmla="*/ 3 h 1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5"/>
                <a:gd name="T136" fmla="*/ 0 h 175"/>
                <a:gd name="T137" fmla="*/ 175 w 175"/>
                <a:gd name="T138" fmla="*/ 175 h 1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5" h="175">
                  <a:moveTo>
                    <a:pt x="0" y="88"/>
                  </a:moveTo>
                  <a:lnTo>
                    <a:pt x="1" y="70"/>
                  </a:lnTo>
                  <a:lnTo>
                    <a:pt x="7" y="54"/>
                  </a:lnTo>
                  <a:lnTo>
                    <a:pt x="15" y="39"/>
                  </a:lnTo>
                  <a:lnTo>
                    <a:pt x="25" y="27"/>
                  </a:lnTo>
                  <a:lnTo>
                    <a:pt x="32" y="21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62" y="4"/>
                  </a:lnTo>
                  <a:lnTo>
                    <a:pt x="70" y="1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105" y="1"/>
                  </a:lnTo>
                  <a:lnTo>
                    <a:pt x="113" y="4"/>
                  </a:lnTo>
                  <a:lnTo>
                    <a:pt x="121" y="7"/>
                  </a:lnTo>
                  <a:lnTo>
                    <a:pt x="129" y="10"/>
                  </a:lnTo>
                  <a:lnTo>
                    <a:pt x="136" y="15"/>
                  </a:lnTo>
                  <a:lnTo>
                    <a:pt x="143" y="21"/>
                  </a:lnTo>
                  <a:lnTo>
                    <a:pt x="150" y="27"/>
                  </a:lnTo>
                  <a:lnTo>
                    <a:pt x="160" y="39"/>
                  </a:lnTo>
                  <a:lnTo>
                    <a:pt x="168" y="54"/>
                  </a:lnTo>
                  <a:lnTo>
                    <a:pt x="174" y="70"/>
                  </a:lnTo>
                  <a:lnTo>
                    <a:pt x="175" y="88"/>
                  </a:lnTo>
                  <a:lnTo>
                    <a:pt x="173" y="105"/>
                  </a:lnTo>
                  <a:lnTo>
                    <a:pt x="168" y="122"/>
                  </a:lnTo>
                  <a:lnTo>
                    <a:pt x="160" y="137"/>
                  </a:lnTo>
                  <a:lnTo>
                    <a:pt x="150" y="150"/>
                  </a:lnTo>
                  <a:lnTo>
                    <a:pt x="137" y="160"/>
                  </a:lnTo>
                  <a:lnTo>
                    <a:pt x="122" y="168"/>
                  </a:lnTo>
                  <a:lnTo>
                    <a:pt x="105" y="173"/>
                  </a:lnTo>
                  <a:lnTo>
                    <a:pt x="87" y="175"/>
                  </a:lnTo>
                  <a:lnTo>
                    <a:pt x="79" y="175"/>
                  </a:lnTo>
                  <a:lnTo>
                    <a:pt x="70" y="174"/>
                  </a:lnTo>
                  <a:lnTo>
                    <a:pt x="62" y="172"/>
                  </a:lnTo>
                  <a:lnTo>
                    <a:pt x="54" y="169"/>
                  </a:lnTo>
                  <a:lnTo>
                    <a:pt x="46" y="166"/>
                  </a:lnTo>
                  <a:lnTo>
                    <a:pt x="39" y="161"/>
                  </a:lnTo>
                  <a:lnTo>
                    <a:pt x="32" y="156"/>
                  </a:lnTo>
                  <a:lnTo>
                    <a:pt x="25" y="150"/>
                  </a:lnTo>
                  <a:lnTo>
                    <a:pt x="15" y="137"/>
                  </a:lnTo>
                  <a:lnTo>
                    <a:pt x="7" y="122"/>
                  </a:lnTo>
                  <a:lnTo>
                    <a:pt x="1" y="105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98" name="AutoShape 23"/>
            <p:cNvSpPr>
              <a:spLocks noChangeArrowheads="1"/>
            </p:cNvSpPr>
            <p:nvPr/>
          </p:nvSpPr>
          <p:spPr bwMode="auto">
            <a:xfrm>
              <a:off x="684" y="622"/>
              <a:ext cx="16" cy="16"/>
            </a:xfrm>
            <a:custGeom>
              <a:avLst/>
              <a:gdLst>
                <a:gd name="T0" fmla="*/ 1 w 48"/>
                <a:gd name="T1" fmla="*/ 2 h 47"/>
                <a:gd name="T2" fmla="*/ 1 w 48"/>
                <a:gd name="T3" fmla="*/ 2 h 47"/>
                <a:gd name="T4" fmla="*/ 2 w 48"/>
                <a:gd name="T5" fmla="*/ 2 h 47"/>
                <a:gd name="T6" fmla="*/ 2 w 48"/>
                <a:gd name="T7" fmla="*/ 1 h 47"/>
                <a:gd name="T8" fmla="*/ 2 w 48"/>
                <a:gd name="T9" fmla="*/ 1 h 47"/>
                <a:gd name="T10" fmla="*/ 2 w 48"/>
                <a:gd name="T11" fmla="*/ 0 h 47"/>
                <a:gd name="T12" fmla="*/ 2 w 48"/>
                <a:gd name="T13" fmla="*/ 0 h 47"/>
                <a:gd name="T14" fmla="*/ 1 w 48"/>
                <a:gd name="T15" fmla="*/ 0 h 47"/>
                <a:gd name="T16" fmla="*/ 1 w 48"/>
                <a:gd name="T17" fmla="*/ 0 h 47"/>
                <a:gd name="T18" fmla="*/ 1 w 48"/>
                <a:gd name="T19" fmla="*/ 0 h 47"/>
                <a:gd name="T20" fmla="*/ 0 w 48"/>
                <a:gd name="T21" fmla="*/ 0 h 47"/>
                <a:gd name="T22" fmla="*/ 0 w 48"/>
                <a:gd name="T23" fmla="*/ 0 h 47"/>
                <a:gd name="T24" fmla="*/ 0 w 48"/>
                <a:gd name="T25" fmla="*/ 1 h 47"/>
                <a:gd name="T26" fmla="*/ 0 w 48"/>
                <a:gd name="T27" fmla="*/ 1 h 47"/>
                <a:gd name="T28" fmla="*/ 0 w 48"/>
                <a:gd name="T29" fmla="*/ 2 h 47"/>
                <a:gd name="T30" fmla="*/ 1 w 48"/>
                <a:gd name="T31" fmla="*/ 2 h 47"/>
                <a:gd name="T32" fmla="*/ 1 w 48"/>
                <a:gd name="T33" fmla="*/ 2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7"/>
                <a:gd name="T53" fmla="*/ 48 w 48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7">
                  <a:moveTo>
                    <a:pt x="24" y="47"/>
                  </a:moveTo>
                  <a:lnTo>
                    <a:pt x="33" y="45"/>
                  </a:lnTo>
                  <a:lnTo>
                    <a:pt x="41" y="40"/>
                  </a:lnTo>
                  <a:lnTo>
                    <a:pt x="46" y="32"/>
                  </a:lnTo>
                  <a:lnTo>
                    <a:pt x="48" y="23"/>
                  </a:lnTo>
                  <a:lnTo>
                    <a:pt x="46" y="13"/>
                  </a:lnTo>
                  <a:lnTo>
                    <a:pt x="41" y="7"/>
                  </a:lnTo>
                  <a:lnTo>
                    <a:pt x="33" y="2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40"/>
                  </a:lnTo>
                  <a:lnTo>
                    <a:pt x="15" y="45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99" name="AutoShape 24"/>
            <p:cNvSpPr>
              <a:spLocks noChangeArrowheads="1"/>
            </p:cNvSpPr>
            <p:nvPr/>
          </p:nvSpPr>
          <p:spPr bwMode="auto">
            <a:xfrm>
              <a:off x="587" y="622"/>
              <a:ext cx="16" cy="16"/>
            </a:xfrm>
            <a:custGeom>
              <a:avLst/>
              <a:gdLst>
                <a:gd name="T0" fmla="*/ 1 w 49"/>
                <a:gd name="T1" fmla="*/ 2 h 47"/>
                <a:gd name="T2" fmla="*/ 1 w 49"/>
                <a:gd name="T3" fmla="*/ 2 h 47"/>
                <a:gd name="T4" fmla="*/ 2 w 49"/>
                <a:gd name="T5" fmla="*/ 2 h 47"/>
                <a:gd name="T6" fmla="*/ 2 w 49"/>
                <a:gd name="T7" fmla="*/ 1 h 47"/>
                <a:gd name="T8" fmla="*/ 2 w 49"/>
                <a:gd name="T9" fmla="*/ 1 h 47"/>
                <a:gd name="T10" fmla="*/ 2 w 49"/>
                <a:gd name="T11" fmla="*/ 0 h 47"/>
                <a:gd name="T12" fmla="*/ 2 w 49"/>
                <a:gd name="T13" fmla="*/ 0 h 47"/>
                <a:gd name="T14" fmla="*/ 1 w 49"/>
                <a:gd name="T15" fmla="*/ 0 h 47"/>
                <a:gd name="T16" fmla="*/ 1 w 49"/>
                <a:gd name="T17" fmla="*/ 0 h 47"/>
                <a:gd name="T18" fmla="*/ 1 w 49"/>
                <a:gd name="T19" fmla="*/ 0 h 47"/>
                <a:gd name="T20" fmla="*/ 0 w 49"/>
                <a:gd name="T21" fmla="*/ 0 h 47"/>
                <a:gd name="T22" fmla="*/ 0 w 49"/>
                <a:gd name="T23" fmla="*/ 0 h 47"/>
                <a:gd name="T24" fmla="*/ 0 w 49"/>
                <a:gd name="T25" fmla="*/ 1 h 47"/>
                <a:gd name="T26" fmla="*/ 0 w 49"/>
                <a:gd name="T27" fmla="*/ 1 h 47"/>
                <a:gd name="T28" fmla="*/ 0 w 49"/>
                <a:gd name="T29" fmla="*/ 2 h 47"/>
                <a:gd name="T30" fmla="*/ 1 w 49"/>
                <a:gd name="T31" fmla="*/ 2 h 47"/>
                <a:gd name="T32" fmla="*/ 1 w 49"/>
                <a:gd name="T33" fmla="*/ 2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7"/>
                <a:gd name="T53" fmla="*/ 49 w 49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7">
                  <a:moveTo>
                    <a:pt x="24" y="47"/>
                  </a:moveTo>
                  <a:lnTo>
                    <a:pt x="34" y="45"/>
                  </a:lnTo>
                  <a:lnTo>
                    <a:pt x="42" y="40"/>
                  </a:lnTo>
                  <a:lnTo>
                    <a:pt x="46" y="32"/>
                  </a:lnTo>
                  <a:lnTo>
                    <a:pt x="49" y="23"/>
                  </a:lnTo>
                  <a:lnTo>
                    <a:pt x="46" y="13"/>
                  </a:lnTo>
                  <a:lnTo>
                    <a:pt x="42" y="7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40"/>
                  </a:lnTo>
                  <a:lnTo>
                    <a:pt x="15" y="45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90591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Соединительная линия уступом 70"/>
          <p:cNvCxnSpPr>
            <a:stCxn id="89" idx="2"/>
            <a:endCxn id="115" idx="3"/>
          </p:cNvCxnSpPr>
          <p:nvPr/>
        </p:nvCxnSpPr>
        <p:spPr bwMode="auto">
          <a:xfrm rot="10800000">
            <a:off x="7086143" y="5105542"/>
            <a:ext cx="1926121" cy="111386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88" name="Соединительная линия уступом 4187"/>
          <p:cNvCxnSpPr>
            <a:stCxn id="92" idx="3"/>
            <a:endCxn id="10" idx="3"/>
          </p:cNvCxnSpPr>
          <p:nvPr/>
        </p:nvCxnSpPr>
        <p:spPr bwMode="auto">
          <a:xfrm rot="16200000" flipV="1">
            <a:off x="6759921" y="798524"/>
            <a:ext cx="1102460" cy="5166605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85" name="Соединительная линия уступом 4184"/>
          <p:cNvCxnSpPr>
            <a:stCxn id="83" idx="1"/>
            <a:endCxn id="10" idx="2"/>
          </p:cNvCxnSpPr>
          <p:nvPr/>
        </p:nvCxnSpPr>
        <p:spPr bwMode="auto">
          <a:xfrm rot="5400000" flipH="1" flipV="1">
            <a:off x="3188631" y="2609925"/>
            <a:ext cx="396105" cy="1602209"/>
          </a:xfrm>
          <a:prstGeom prst="bentConnector3">
            <a:avLst>
              <a:gd name="adj1" fmla="val -4122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82" name="Соединительная линия уступом 4181"/>
          <p:cNvCxnSpPr>
            <a:stCxn id="4" idx="2"/>
            <a:endCxn id="10" idx="0"/>
          </p:cNvCxnSpPr>
          <p:nvPr/>
        </p:nvCxnSpPr>
        <p:spPr bwMode="auto">
          <a:xfrm rot="10800000" flipH="1" flipV="1">
            <a:off x="1973387" y="1783987"/>
            <a:ext cx="2214401" cy="664228"/>
          </a:xfrm>
          <a:prstGeom prst="bentConnector4">
            <a:avLst>
              <a:gd name="adj1" fmla="val -10323"/>
              <a:gd name="adj2" fmla="val -56278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7" name="Соединительная линия уступом 4176"/>
          <p:cNvCxnSpPr>
            <a:stCxn id="89" idx="1"/>
            <a:endCxn id="108" idx="0"/>
          </p:cNvCxnSpPr>
          <p:nvPr/>
        </p:nvCxnSpPr>
        <p:spPr bwMode="auto">
          <a:xfrm rot="5400000" flipH="1">
            <a:off x="5560527" y="2371623"/>
            <a:ext cx="4005243" cy="4158431"/>
          </a:xfrm>
          <a:prstGeom prst="bentConnector5">
            <a:avLst>
              <a:gd name="adj1" fmla="val -5708"/>
              <a:gd name="adj2" fmla="val 51083"/>
              <a:gd name="adj3" fmla="val 105708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3" name="Соединительная линия уступом 4172"/>
          <p:cNvCxnSpPr>
            <a:stCxn id="86" idx="3"/>
            <a:endCxn id="108" idx="2"/>
          </p:cNvCxnSpPr>
          <p:nvPr/>
        </p:nvCxnSpPr>
        <p:spPr bwMode="auto">
          <a:xfrm rot="5400000" flipH="1" flipV="1">
            <a:off x="3692749" y="4266049"/>
            <a:ext cx="2844255" cy="738113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0" name="Соединительная линия уступом 4169"/>
          <p:cNvCxnSpPr>
            <a:stCxn id="91" idx="2"/>
            <a:endCxn id="108" idx="3"/>
          </p:cNvCxnSpPr>
          <p:nvPr/>
        </p:nvCxnSpPr>
        <p:spPr bwMode="auto">
          <a:xfrm rot="10800000">
            <a:off x="6023992" y="2830598"/>
            <a:ext cx="3240360" cy="2128605"/>
          </a:xfrm>
          <a:prstGeom prst="bentConnector3">
            <a:avLst>
              <a:gd name="adj1" fmla="val 5967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2" name="Соединительная линия уступом 4161"/>
          <p:cNvCxnSpPr>
            <a:stCxn id="89" idx="3"/>
            <a:endCxn id="109" idx="2"/>
          </p:cNvCxnSpPr>
          <p:nvPr/>
        </p:nvCxnSpPr>
        <p:spPr bwMode="auto">
          <a:xfrm rot="16200000" flipV="1">
            <a:off x="6861041" y="3204022"/>
            <a:ext cx="2772369" cy="2790279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Соединительная линия уступом 126"/>
          <p:cNvCxnSpPr>
            <a:stCxn id="88" idx="1"/>
            <a:endCxn id="109" idx="2"/>
          </p:cNvCxnSpPr>
          <p:nvPr/>
        </p:nvCxnSpPr>
        <p:spPr bwMode="auto">
          <a:xfrm rot="5400000" flipH="1">
            <a:off x="5510859" y="4554203"/>
            <a:ext cx="3240482" cy="558031"/>
          </a:xfrm>
          <a:prstGeom prst="bentConnector5">
            <a:avLst>
              <a:gd name="adj1" fmla="val -7055"/>
              <a:gd name="adj2" fmla="val 153881"/>
              <a:gd name="adj3" fmla="val 5722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Соединительная линия уступом 121"/>
          <p:cNvCxnSpPr>
            <a:stCxn id="87" idx="2"/>
            <a:endCxn id="109" idx="0"/>
          </p:cNvCxnSpPr>
          <p:nvPr/>
        </p:nvCxnSpPr>
        <p:spPr bwMode="auto">
          <a:xfrm rot="10800000" flipH="1">
            <a:off x="2315518" y="2448215"/>
            <a:ext cx="4536566" cy="3807130"/>
          </a:xfrm>
          <a:prstGeom prst="bentConnector4">
            <a:avLst>
              <a:gd name="adj1" fmla="val -5039"/>
              <a:gd name="adj2" fmla="val 10600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Соединительная линия уступом 118"/>
          <p:cNvCxnSpPr>
            <a:stCxn id="85" idx="2"/>
            <a:endCxn id="109" idx="1"/>
          </p:cNvCxnSpPr>
          <p:nvPr/>
        </p:nvCxnSpPr>
        <p:spPr bwMode="auto">
          <a:xfrm rot="10800000" flipH="1">
            <a:off x="1909887" y="2830596"/>
            <a:ext cx="4402137" cy="2686636"/>
          </a:xfrm>
          <a:prstGeom prst="bentConnector3">
            <a:avLst>
              <a:gd name="adj1" fmla="val -697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Соединительная линия уступом 105"/>
          <p:cNvCxnSpPr>
            <a:stCxn id="85" idx="0"/>
            <a:endCxn id="110" idx="1"/>
          </p:cNvCxnSpPr>
          <p:nvPr/>
        </p:nvCxnSpPr>
        <p:spPr bwMode="auto">
          <a:xfrm flipV="1">
            <a:off x="3170090" y="2830596"/>
            <a:ext cx="4438079" cy="2686636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Соединительная линия уступом 96"/>
          <p:cNvCxnSpPr>
            <a:stCxn id="84" idx="3"/>
            <a:endCxn id="110" idx="0"/>
          </p:cNvCxnSpPr>
          <p:nvPr/>
        </p:nvCxnSpPr>
        <p:spPr bwMode="auto">
          <a:xfrm rot="5400000" flipH="1" flipV="1">
            <a:off x="4565350" y="278169"/>
            <a:ext cx="1412833" cy="5752926"/>
          </a:xfrm>
          <a:prstGeom prst="bentConnector3">
            <a:avLst>
              <a:gd name="adj1" fmla="val 12080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2" name="Соединительная линия уступом 4151"/>
          <p:cNvCxnSpPr>
            <a:stCxn id="82" idx="1"/>
            <a:endCxn id="110" idx="2"/>
          </p:cNvCxnSpPr>
          <p:nvPr/>
        </p:nvCxnSpPr>
        <p:spPr bwMode="auto">
          <a:xfrm rot="16200000" flipH="1">
            <a:off x="5168913" y="233660"/>
            <a:ext cx="395983" cy="5562649"/>
          </a:xfrm>
          <a:prstGeom prst="bentConnector3">
            <a:avLst>
              <a:gd name="adj1" fmla="val 128041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3" name="Соединительная линия уступом 4132"/>
          <p:cNvCxnSpPr>
            <a:stCxn id="86" idx="0"/>
            <a:endCxn id="116" idx="1"/>
          </p:cNvCxnSpPr>
          <p:nvPr/>
        </p:nvCxnSpPr>
        <p:spPr bwMode="auto">
          <a:xfrm flipV="1">
            <a:off x="5375920" y="3861048"/>
            <a:ext cx="2232248" cy="2430241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" name="Соединительная линия уступом 4096"/>
          <p:cNvCxnSpPr>
            <a:stCxn id="86" idx="3"/>
            <a:endCxn id="115" idx="1"/>
          </p:cNvCxnSpPr>
          <p:nvPr/>
        </p:nvCxnSpPr>
        <p:spPr bwMode="auto">
          <a:xfrm rot="5400000" flipH="1" flipV="1">
            <a:off x="4639032" y="5212332"/>
            <a:ext cx="951689" cy="738113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Соединительная линия уступом 41"/>
          <p:cNvCxnSpPr>
            <a:stCxn id="4" idx="3"/>
            <a:endCxn id="115" idx="0"/>
          </p:cNvCxnSpPr>
          <p:nvPr/>
        </p:nvCxnSpPr>
        <p:spPr bwMode="auto">
          <a:xfrm rot="16200000" flipH="1">
            <a:off x="2857647" y="1295772"/>
            <a:ext cx="3173231" cy="3681549"/>
          </a:xfrm>
          <a:prstGeom prst="bentConnector3">
            <a:avLst>
              <a:gd name="adj1" fmla="val -7204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Соединительная линия уступом 39"/>
          <p:cNvCxnSpPr>
            <a:stCxn id="87" idx="0"/>
            <a:endCxn id="113" idx="2"/>
          </p:cNvCxnSpPr>
          <p:nvPr/>
        </p:nvCxnSpPr>
        <p:spPr bwMode="auto">
          <a:xfrm flipV="1">
            <a:off x="3575720" y="4315437"/>
            <a:ext cx="828092" cy="1939909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Соединительная линия уступом 37"/>
          <p:cNvCxnSpPr>
            <a:stCxn id="85" idx="3"/>
            <a:endCxn id="113" idx="1"/>
          </p:cNvCxnSpPr>
          <p:nvPr/>
        </p:nvCxnSpPr>
        <p:spPr bwMode="auto">
          <a:xfrm rot="5400000" flipH="1" flipV="1">
            <a:off x="2526812" y="3946234"/>
            <a:ext cx="1350119" cy="1323764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Соединительная линия уступом 33"/>
          <p:cNvCxnSpPr>
            <a:stCxn id="83" idx="3"/>
            <a:endCxn id="113" idx="0"/>
          </p:cNvCxnSpPr>
          <p:nvPr/>
        </p:nvCxnSpPr>
        <p:spPr bwMode="auto">
          <a:xfrm rot="16200000" flipH="1">
            <a:off x="3289842" y="2436706"/>
            <a:ext cx="409707" cy="1818233"/>
          </a:xfrm>
          <a:prstGeom prst="bentConnector3">
            <a:avLst>
              <a:gd name="adj1" fmla="val -2391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Соединительная линия уступом 30"/>
          <p:cNvCxnSpPr>
            <a:stCxn id="4" idx="1"/>
            <a:endCxn id="113" idx="0"/>
          </p:cNvCxnSpPr>
          <p:nvPr/>
        </p:nvCxnSpPr>
        <p:spPr bwMode="auto">
          <a:xfrm rot="16200000" flipH="1">
            <a:off x="2737334" y="1884197"/>
            <a:ext cx="1532632" cy="1800324"/>
          </a:xfrm>
          <a:prstGeom prst="bentConnector3">
            <a:avLst>
              <a:gd name="adj1" fmla="val 1505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Соединительная линия уступом 23"/>
          <p:cNvCxnSpPr>
            <a:stCxn id="82" idx="2"/>
            <a:endCxn id="117" idx="3"/>
          </p:cNvCxnSpPr>
          <p:nvPr/>
        </p:nvCxnSpPr>
        <p:spPr bwMode="auto">
          <a:xfrm rot="10800000" flipH="1" flipV="1">
            <a:off x="1955478" y="2582937"/>
            <a:ext cx="6936422" cy="2522604"/>
          </a:xfrm>
          <a:prstGeom prst="bentConnector5">
            <a:avLst>
              <a:gd name="adj1" fmla="val -3296"/>
              <a:gd name="adj2" fmla="val 44989"/>
              <a:gd name="adj3" fmla="val 103296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Прямоугольник с двумя вырезанными противолежащими углами 3"/>
          <p:cNvSpPr/>
          <p:nvPr/>
        </p:nvSpPr>
        <p:spPr bwMode="auto">
          <a:xfrm>
            <a:off x="1973387" y="1549931"/>
            <a:ext cx="1260202" cy="468113"/>
          </a:xfrm>
          <a:prstGeom prst="snip2Diag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технология</a:t>
            </a:r>
          </a:p>
        </p:txBody>
      </p:sp>
      <p:sp>
        <p:nvSpPr>
          <p:cNvPr id="82" name="Прямоугольник с двумя вырезанными противолежащими углами 81"/>
          <p:cNvSpPr/>
          <p:nvPr/>
        </p:nvSpPr>
        <p:spPr bwMode="auto">
          <a:xfrm>
            <a:off x="1955478" y="2348881"/>
            <a:ext cx="1260202" cy="468113"/>
          </a:xfrm>
          <a:prstGeom prst="snip2Diag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математика</a:t>
            </a:r>
          </a:p>
        </p:txBody>
      </p:sp>
      <p:sp>
        <p:nvSpPr>
          <p:cNvPr id="83" name="Прямоугольник с двумя вырезанными противолежащими углами 82"/>
          <p:cNvSpPr/>
          <p:nvPr/>
        </p:nvSpPr>
        <p:spPr bwMode="auto">
          <a:xfrm>
            <a:off x="1955478" y="3140969"/>
            <a:ext cx="1260202" cy="468113"/>
          </a:xfrm>
          <a:prstGeom prst="snip2Diag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информатика</a:t>
            </a:r>
          </a:p>
        </p:txBody>
      </p:sp>
      <p:sp>
        <p:nvSpPr>
          <p:cNvPr id="84" name="Прямоугольник с двумя вырезанными противолежащими углами 83"/>
          <p:cNvSpPr/>
          <p:nvPr/>
        </p:nvSpPr>
        <p:spPr bwMode="auto">
          <a:xfrm>
            <a:off x="1646932" y="3861049"/>
            <a:ext cx="1496740" cy="468113"/>
          </a:xfrm>
          <a:prstGeom prst="snip2Diag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обществознание</a:t>
            </a:r>
          </a:p>
        </p:txBody>
      </p:sp>
      <p:sp>
        <p:nvSpPr>
          <p:cNvPr id="85" name="Прямоугольник с двумя вырезанными противолежащими углами 84"/>
          <p:cNvSpPr/>
          <p:nvPr/>
        </p:nvSpPr>
        <p:spPr bwMode="auto">
          <a:xfrm>
            <a:off x="1909887" y="5283176"/>
            <a:ext cx="1260202" cy="468113"/>
          </a:xfrm>
          <a:prstGeom prst="snip2Diag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история</a:t>
            </a:r>
          </a:p>
        </p:txBody>
      </p:sp>
      <p:sp>
        <p:nvSpPr>
          <p:cNvPr id="86" name="Прямоугольник с двумя вырезанными противолежащими углами 85"/>
          <p:cNvSpPr/>
          <p:nvPr/>
        </p:nvSpPr>
        <p:spPr bwMode="auto">
          <a:xfrm>
            <a:off x="4115718" y="6057232"/>
            <a:ext cx="1260202" cy="468113"/>
          </a:xfrm>
          <a:prstGeom prst="snip2Diag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искусство</a:t>
            </a:r>
          </a:p>
        </p:txBody>
      </p:sp>
      <p:sp>
        <p:nvSpPr>
          <p:cNvPr id="87" name="Прямоугольник с двумя вырезанными противолежащими углами 86"/>
          <p:cNvSpPr/>
          <p:nvPr/>
        </p:nvSpPr>
        <p:spPr bwMode="auto">
          <a:xfrm>
            <a:off x="2315518" y="6021289"/>
            <a:ext cx="1260202" cy="468113"/>
          </a:xfrm>
          <a:prstGeom prst="snip2Diag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литература</a:t>
            </a:r>
          </a:p>
        </p:txBody>
      </p:sp>
      <p:sp>
        <p:nvSpPr>
          <p:cNvPr id="88" name="Прямоугольник с двумя вырезанными противолежащими углами 87"/>
          <p:cNvSpPr/>
          <p:nvPr/>
        </p:nvSpPr>
        <p:spPr bwMode="auto">
          <a:xfrm>
            <a:off x="6780014" y="5985346"/>
            <a:ext cx="1260202" cy="468113"/>
          </a:xfrm>
          <a:prstGeom prst="snip2Diag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Русский язык</a:t>
            </a:r>
          </a:p>
        </p:txBody>
      </p:sp>
      <p:sp>
        <p:nvSpPr>
          <p:cNvPr id="89" name="Прямоугольник с двумя вырезанными противолежащими углами 88"/>
          <p:cNvSpPr/>
          <p:nvPr/>
        </p:nvSpPr>
        <p:spPr bwMode="auto">
          <a:xfrm>
            <a:off x="9012262" y="5985346"/>
            <a:ext cx="1260202" cy="468113"/>
          </a:xfrm>
          <a:prstGeom prst="snip2Diag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Иностранный язык</a:t>
            </a:r>
          </a:p>
        </p:txBody>
      </p:sp>
      <p:sp>
        <p:nvSpPr>
          <p:cNvPr id="91" name="Прямоугольник с двумя вырезанными противолежащими углами 90"/>
          <p:cNvSpPr/>
          <p:nvPr/>
        </p:nvSpPr>
        <p:spPr bwMode="auto">
          <a:xfrm>
            <a:off x="9264352" y="4725145"/>
            <a:ext cx="1260202" cy="468113"/>
          </a:xfrm>
          <a:prstGeom prst="snip2Diag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химия</a:t>
            </a:r>
          </a:p>
        </p:txBody>
      </p:sp>
      <p:sp>
        <p:nvSpPr>
          <p:cNvPr id="92" name="Прямоугольник с двумя вырезанными противолежащими углами 91"/>
          <p:cNvSpPr/>
          <p:nvPr/>
        </p:nvSpPr>
        <p:spPr bwMode="auto">
          <a:xfrm>
            <a:off x="9264352" y="3933057"/>
            <a:ext cx="1260202" cy="468113"/>
          </a:xfrm>
          <a:prstGeom prst="snip2Diag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Внеурочная деятельность</a:t>
            </a:r>
          </a:p>
        </p:txBody>
      </p:sp>
      <p:sp>
        <p:nvSpPr>
          <p:cNvPr id="93" name="Прямоугольник с двумя вырезанными противолежащими углами 92"/>
          <p:cNvSpPr/>
          <p:nvPr/>
        </p:nvSpPr>
        <p:spPr bwMode="auto">
          <a:xfrm>
            <a:off x="9264352" y="3102783"/>
            <a:ext cx="1260202" cy="468113"/>
          </a:xfrm>
          <a:prstGeom prst="snip2Diag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физика</a:t>
            </a:r>
          </a:p>
        </p:txBody>
      </p:sp>
      <p:sp>
        <p:nvSpPr>
          <p:cNvPr id="94" name="Прямоугольник с двумя вырезанными противолежащими углами 93"/>
          <p:cNvSpPr/>
          <p:nvPr/>
        </p:nvSpPr>
        <p:spPr bwMode="auto">
          <a:xfrm>
            <a:off x="9264352" y="2239248"/>
            <a:ext cx="1260202" cy="468113"/>
          </a:xfrm>
          <a:prstGeom prst="snip2Diag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география</a:t>
            </a:r>
          </a:p>
        </p:txBody>
      </p:sp>
      <p:sp>
        <p:nvSpPr>
          <p:cNvPr id="95" name="Прямоугольник с двумя вырезанными противолежащими углами 94"/>
          <p:cNvSpPr/>
          <p:nvPr/>
        </p:nvSpPr>
        <p:spPr bwMode="auto">
          <a:xfrm>
            <a:off x="9264352" y="1437882"/>
            <a:ext cx="1260202" cy="468113"/>
          </a:xfrm>
          <a:prstGeom prst="snip2Diag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физкультура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647728" y="2448216"/>
            <a:ext cx="1080120" cy="764761"/>
          </a:xfrm>
          <a:prstGeom prst="roundRect">
            <a:avLst/>
          </a:prstGeom>
          <a:solidFill>
            <a:srgbClr val="996600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Обращение с устройствами ИКТ</a:t>
            </a:r>
          </a:p>
        </p:txBody>
      </p:sp>
      <p:sp>
        <p:nvSpPr>
          <p:cNvPr id="108" name="Скругленный прямоугольник 107"/>
          <p:cNvSpPr/>
          <p:nvPr/>
        </p:nvSpPr>
        <p:spPr bwMode="auto">
          <a:xfrm>
            <a:off x="4943872" y="2448216"/>
            <a:ext cx="1080120" cy="764761"/>
          </a:xfrm>
          <a:prstGeom prst="roundRect">
            <a:avLst/>
          </a:prstGeom>
          <a:solidFill>
            <a:srgbClr val="996600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Фиксация изображений и звуков</a:t>
            </a:r>
          </a:p>
        </p:txBody>
      </p:sp>
      <p:sp>
        <p:nvSpPr>
          <p:cNvPr id="109" name="Скругленный прямоугольник 108"/>
          <p:cNvSpPr/>
          <p:nvPr/>
        </p:nvSpPr>
        <p:spPr bwMode="auto">
          <a:xfrm>
            <a:off x="6312024" y="2448216"/>
            <a:ext cx="1080120" cy="764761"/>
          </a:xfrm>
          <a:prstGeom prst="roundRect">
            <a:avLst/>
          </a:prstGeom>
          <a:solidFill>
            <a:srgbClr val="996600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письменных сообщений</a:t>
            </a:r>
          </a:p>
        </p:txBody>
      </p:sp>
      <p:sp>
        <p:nvSpPr>
          <p:cNvPr id="110" name="Скругленный прямоугольник 109"/>
          <p:cNvSpPr/>
          <p:nvPr/>
        </p:nvSpPr>
        <p:spPr bwMode="auto">
          <a:xfrm>
            <a:off x="7608168" y="2448216"/>
            <a:ext cx="1080120" cy="764761"/>
          </a:xfrm>
          <a:prstGeom prst="roundRect">
            <a:avLst/>
          </a:prstGeom>
          <a:solidFill>
            <a:srgbClr val="996600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графических объектов</a:t>
            </a:r>
          </a:p>
        </p:txBody>
      </p:sp>
      <p:sp>
        <p:nvSpPr>
          <p:cNvPr id="113" name="Скругленный прямоугольник 112"/>
          <p:cNvSpPr/>
          <p:nvPr/>
        </p:nvSpPr>
        <p:spPr bwMode="auto">
          <a:xfrm>
            <a:off x="3863752" y="3550676"/>
            <a:ext cx="1080120" cy="764761"/>
          </a:xfrm>
          <a:prstGeom prst="roundRect">
            <a:avLst/>
          </a:prstGeom>
          <a:solidFill>
            <a:srgbClr val="996600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Поиск и организация хранения информации</a:t>
            </a:r>
          </a:p>
        </p:txBody>
      </p:sp>
      <p:sp>
        <p:nvSpPr>
          <p:cNvPr id="114" name="Скругленный прямоугольник 113"/>
          <p:cNvSpPr/>
          <p:nvPr/>
        </p:nvSpPr>
        <p:spPr bwMode="auto">
          <a:xfrm>
            <a:off x="5728626" y="3478668"/>
            <a:ext cx="1159462" cy="764761"/>
          </a:xfrm>
          <a:prstGeom prst="roundRect">
            <a:avLst/>
          </a:prstGeom>
          <a:solidFill>
            <a:srgbClr val="99660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Коммуникация и социальное взаимодействи</a:t>
            </a:r>
            <a:r>
              <a:rPr lang="ru-RU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15" name="Скругленный прямоугольник 114"/>
          <p:cNvSpPr/>
          <p:nvPr/>
        </p:nvSpPr>
        <p:spPr bwMode="auto">
          <a:xfrm>
            <a:off x="5483933" y="4723162"/>
            <a:ext cx="1602209" cy="764761"/>
          </a:xfrm>
          <a:prstGeom prst="roundRect">
            <a:avLst/>
          </a:prstGeom>
          <a:solidFill>
            <a:srgbClr val="996600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Создание, восприятие и использование </a:t>
            </a:r>
            <a:r>
              <a:rPr lang="ru-RU" sz="1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гипермедиасообщений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 bwMode="auto">
          <a:xfrm>
            <a:off x="7608168" y="3478667"/>
            <a:ext cx="1080120" cy="764761"/>
          </a:xfrm>
          <a:prstGeom prst="roundRect">
            <a:avLst/>
          </a:prstGeom>
          <a:solidFill>
            <a:srgbClr val="996600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музыкальных и звуковых сообщений</a:t>
            </a:r>
          </a:p>
        </p:txBody>
      </p:sp>
      <p:sp>
        <p:nvSpPr>
          <p:cNvPr id="117" name="Скругленный прямоугольник 116"/>
          <p:cNvSpPr/>
          <p:nvPr/>
        </p:nvSpPr>
        <p:spPr bwMode="auto">
          <a:xfrm>
            <a:off x="7440622" y="4723161"/>
            <a:ext cx="1451279" cy="764761"/>
          </a:xfrm>
          <a:prstGeom prst="roundRect">
            <a:avLst/>
          </a:prstGeom>
          <a:solidFill>
            <a:srgbClr val="996600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информации, математическая обработка данных в исследовании</a:t>
            </a:r>
          </a:p>
        </p:txBody>
      </p:sp>
      <p:sp>
        <p:nvSpPr>
          <p:cNvPr id="118" name="Скругленный прямоугольник 117"/>
          <p:cNvSpPr/>
          <p:nvPr/>
        </p:nvSpPr>
        <p:spPr bwMode="auto">
          <a:xfrm>
            <a:off x="3833465" y="4723160"/>
            <a:ext cx="1432826" cy="764761"/>
          </a:xfrm>
          <a:prstGeom prst="roundRect">
            <a:avLst/>
          </a:prstGeom>
          <a:solidFill>
            <a:srgbClr val="996600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Моделирование, проектирование и управление</a:t>
            </a:r>
          </a:p>
        </p:txBody>
      </p:sp>
      <p:cxnSp>
        <p:nvCxnSpPr>
          <p:cNvPr id="12" name="Соединительная линия уступом 11"/>
          <p:cNvCxnSpPr>
            <a:stCxn id="4" idx="0"/>
            <a:endCxn id="118" idx="1"/>
          </p:cNvCxnSpPr>
          <p:nvPr/>
        </p:nvCxnSpPr>
        <p:spPr bwMode="auto">
          <a:xfrm>
            <a:off x="3233589" y="1783988"/>
            <a:ext cx="599876" cy="3321553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Соединительная линия уступом 13"/>
          <p:cNvCxnSpPr>
            <a:stCxn id="82" idx="0"/>
            <a:endCxn id="118" idx="1"/>
          </p:cNvCxnSpPr>
          <p:nvPr/>
        </p:nvCxnSpPr>
        <p:spPr bwMode="auto">
          <a:xfrm>
            <a:off x="3215681" y="2582938"/>
            <a:ext cx="617785" cy="2522603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Соединительная линия уступом 15"/>
          <p:cNvCxnSpPr>
            <a:stCxn id="83" idx="0"/>
            <a:endCxn id="118" idx="1"/>
          </p:cNvCxnSpPr>
          <p:nvPr/>
        </p:nvCxnSpPr>
        <p:spPr bwMode="auto">
          <a:xfrm>
            <a:off x="3215681" y="3375026"/>
            <a:ext cx="617785" cy="1730515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Соединительная линия уступом 17"/>
          <p:cNvCxnSpPr>
            <a:stCxn id="84" idx="0"/>
            <a:endCxn id="118" idx="1"/>
          </p:cNvCxnSpPr>
          <p:nvPr/>
        </p:nvCxnSpPr>
        <p:spPr bwMode="auto">
          <a:xfrm>
            <a:off x="3143673" y="4095106"/>
            <a:ext cx="689793" cy="1010435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Соединительная линия уступом 21"/>
          <p:cNvCxnSpPr>
            <a:stCxn id="84" idx="1"/>
            <a:endCxn id="117" idx="0"/>
          </p:cNvCxnSpPr>
          <p:nvPr/>
        </p:nvCxnSpPr>
        <p:spPr bwMode="auto">
          <a:xfrm rot="16200000" flipH="1">
            <a:off x="5083783" y="1640681"/>
            <a:ext cx="393999" cy="5770959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Соединительная линия уступом 43"/>
          <p:cNvCxnSpPr>
            <a:stCxn id="87" idx="3"/>
            <a:endCxn id="115" idx="2"/>
          </p:cNvCxnSpPr>
          <p:nvPr/>
        </p:nvCxnSpPr>
        <p:spPr bwMode="auto">
          <a:xfrm rot="5400000" flipH="1" flipV="1">
            <a:off x="4348645" y="4084896"/>
            <a:ext cx="533366" cy="3339418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9" name="Соединительная линия уступом 4098"/>
          <p:cNvCxnSpPr>
            <a:stCxn id="88" idx="3"/>
            <a:endCxn id="115" idx="2"/>
          </p:cNvCxnSpPr>
          <p:nvPr/>
        </p:nvCxnSpPr>
        <p:spPr bwMode="auto">
          <a:xfrm rot="16200000" flipV="1">
            <a:off x="6598866" y="5174095"/>
            <a:ext cx="497423" cy="1125078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29" name="Соединительная линия уступом 4128"/>
          <p:cNvCxnSpPr>
            <a:stCxn id="92" idx="2"/>
            <a:endCxn id="116" idx="3"/>
          </p:cNvCxnSpPr>
          <p:nvPr/>
        </p:nvCxnSpPr>
        <p:spPr bwMode="auto">
          <a:xfrm rot="10800000">
            <a:off x="8688288" y="3861047"/>
            <a:ext cx="576064" cy="306066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8" name="Соединительная линия уступом 4147"/>
          <p:cNvCxnSpPr>
            <a:stCxn id="94" idx="2"/>
            <a:endCxn id="110" idx="3"/>
          </p:cNvCxnSpPr>
          <p:nvPr/>
        </p:nvCxnSpPr>
        <p:spPr bwMode="auto">
          <a:xfrm rot="10800000" flipV="1">
            <a:off x="8688288" y="2473304"/>
            <a:ext cx="576064" cy="357292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8" name="Соединительная линия уступом 4157"/>
          <p:cNvCxnSpPr>
            <a:stCxn id="4" idx="0"/>
            <a:endCxn id="110" idx="1"/>
          </p:cNvCxnSpPr>
          <p:nvPr/>
        </p:nvCxnSpPr>
        <p:spPr bwMode="auto">
          <a:xfrm>
            <a:off x="3233590" y="1783988"/>
            <a:ext cx="4374579" cy="1046609"/>
          </a:xfrm>
          <a:prstGeom prst="bentConnector3">
            <a:avLst>
              <a:gd name="adj1" fmla="val 9688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5" name="Соединительная линия уступом 4164"/>
          <p:cNvCxnSpPr>
            <a:stCxn id="95" idx="2"/>
            <a:endCxn id="108" idx="1"/>
          </p:cNvCxnSpPr>
          <p:nvPr/>
        </p:nvCxnSpPr>
        <p:spPr bwMode="auto">
          <a:xfrm rot="10800000" flipV="1">
            <a:off x="4943872" y="1671938"/>
            <a:ext cx="4320480" cy="1158658"/>
          </a:xfrm>
          <a:prstGeom prst="bentConnector3">
            <a:avLst>
              <a:gd name="adj1" fmla="val 10257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8" name="Соединительная линия уступом 4167"/>
          <p:cNvCxnSpPr>
            <a:stCxn id="93" idx="2"/>
            <a:endCxn id="108" idx="2"/>
          </p:cNvCxnSpPr>
          <p:nvPr/>
        </p:nvCxnSpPr>
        <p:spPr bwMode="auto">
          <a:xfrm rot="10800000">
            <a:off x="5483932" y="3212978"/>
            <a:ext cx="3780420" cy="123863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5" name="Соединительная линия уступом 4174"/>
          <p:cNvCxnSpPr>
            <a:stCxn id="88" idx="2"/>
            <a:endCxn id="108" idx="2"/>
          </p:cNvCxnSpPr>
          <p:nvPr/>
        </p:nvCxnSpPr>
        <p:spPr bwMode="auto">
          <a:xfrm rot="10800000">
            <a:off x="5483932" y="3212976"/>
            <a:ext cx="1296082" cy="3006426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Прямоугольник 89"/>
          <p:cNvSpPr/>
          <p:nvPr/>
        </p:nvSpPr>
        <p:spPr>
          <a:xfrm>
            <a:off x="1597140" y="-13524"/>
            <a:ext cx="9144000" cy="9286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dirty="0">
                <a:solidFill>
                  <a:prstClr val="white"/>
                </a:solidFill>
              </a:rPr>
              <a:t>Содержание понятия ИКТ-компетентность</a:t>
            </a:r>
          </a:p>
        </p:txBody>
      </p:sp>
      <p:grpSp>
        <p:nvGrpSpPr>
          <p:cNvPr id="46" name="Group 2"/>
          <p:cNvGrpSpPr>
            <a:grpSpLocks/>
          </p:cNvGrpSpPr>
          <p:nvPr/>
        </p:nvGrpSpPr>
        <p:grpSpPr bwMode="auto">
          <a:xfrm>
            <a:off x="1703512" y="116633"/>
            <a:ext cx="744538" cy="1222375"/>
            <a:chOff x="340" y="119"/>
            <a:chExt cx="469" cy="770"/>
          </a:xfrm>
        </p:grpSpPr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340" y="119"/>
              <a:ext cx="470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340" y="185"/>
              <a:ext cx="340" cy="340"/>
            </a:xfrm>
            <a:custGeom>
              <a:avLst/>
              <a:gdLst>
                <a:gd name="T0" fmla="*/ 22 w 1001"/>
                <a:gd name="T1" fmla="*/ 0 h 1002"/>
                <a:gd name="T2" fmla="*/ 25 w 1001"/>
                <a:gd name="T3" fmla="*/ 1 h 1002"/>
                <a:gd name="T4" fmla="*/ 29 w 1001"/>
                <a:gd name="T5" fmla="*/ 2 h 1002"/>
                <a:gd name="T6" fmla="*/ 32 w 1001"/>
                <a:gd name="T7" fmla="*/ 4 h 1002"/>
                <a:gd name="T8" fmla="*/ 35 w 1001"/>
                <a:gd name="T9" fmla="*/ 7 h 1002"/>
                <a:gd name="T10" fmla="*/ 37 w 1001"/>
                <a:gd name="T11" fmla="*/ 10 h 1002"/>
                <a:gd name="T12" fmla="*/ 38 w 1001"/>
                <a:gd name="T13" fmla="*/ 14 h 1002"/>
                <a:gd name="T14" fmla="*/ 39 w 1001"/>
                <a:gd name="T15" fmla="*/ 18 h 1002"/>
                <a:gd name="T16" fmla="*/ 39 w 1001"/>
                <a:gd name="T17" fmla="*/ 21 h 1002"/>
                <a:gd name="T18" fmla="*/ 38 w 1001"/>
                <a:gd name="T19" fmla="*/ 25 h 1002"/>
                <a:gd name="T20" fmla="*/ 37 w 1001"/>
                <a:gd name="T21" fmla="*/ 29 h 1002"/>
                <a:gd name="T22" fmla="*/ 35 w 1001"/>
                <a:gd name="T23" fmla="*/ 32 h 1002"/>
                <a:gd name="T24" fmla="*/ 32 w 1001"/>
                <a:gd name="T25" fmla="*/ 35 h 1002"/>
                <a:gd name="T26" fmla="*/ 29 w 1001"/>
                <a:gd name="T27" fmla="*/ 37 h 1002"/>
                <a:gd name="T28" fmla="*/ 25 w 1001"/>
                <a:gd name="T29" fmla="*/ 38 h 1002"/>
                <a:gd name="T30" fmla="*/ 22 w 1001"/>
                <a:gd name="T31" fmla="*/ 39 h 1002"/>
                <a:gd name="T32" fmla="*/ 18 w 1001"/>
                <a:gd name="T33" fmla="*/ 39 h 1002"/>
                <a:gd name="T34" fmla="*/ 14 w 1001"/>
                <a:gd name="T35" fmla="*/ 38 h 1002"/>
                <a:gd name="T36" fmla="*/ 10 w 1001"/>
                <a:gd name="T37" fmla="*/ 37 h 1002"/>
                <a:gd name="T38" fmla="*/ 7 w 1001"/>
                <a:gd name="T39" fmla="*/ 35 h 1002"/>
                <a:gd name="T40" fmla="*/ 4 w 1001"/>
                <a:gd name="T41" fmla="*/ 32 h 1002"/>
                <a:gd name="T42" fmla="*/ 2 w 1001"/>
                <a:gd name="T43" fmla="*/ 29 h 1002"/>
                <a:gd name="T44" fmla="*/ 1 w 1001"/>
                <a:gd name="T45" fmla="*/ 25 h 1002"/>
                <a:gd name="T46" fmla="*/ 0 w 1001"/>
                <a:gd name="T47" fmla="*/ 21 h 1002"/>
                <a:gd name="T48" fmla="*/ 0 w 1001"/>
                <a:gd name="T49" fmla="*/ 18 h 1002"/>
                <a:gd name="T50" fmla="*/ 1 w 1001"/>
                <a:gd name="T51" fmla="*/ 14 h 1002"/>
                <a:gd name="T52" fmla="*/ 2 w 1001"/>
                <a:gd name="T53" fmla="*/ 10 h 1002"/>
                <a:gd name="T54" fmla="*/ 4 w 1001"/>
                <a:gd name="T55" fmla="*/ 7 h 1002"/>
                <a:gd name="T56" fmla="*/ 7 w 1001"/>
                <a:gd name="T57" fmla="*/ 4 h 1002"/>
                <a:gd name="T58" fmla="*/ 10 w 1001"/>
                <a:gd name="T59" fmla="*/ 2 h 1002"/>
                <a:gd name="T60" fmla="*/ 14 w 1001"/>
                <a:gd name="T61" fmla="*/ 1 h 1002"/>
                <a:gd name="T62" fmla="*/ 18 w 1001"/>
                <a:gd name="T63" fmla="*/ 0 h 10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01"/>
                <a:gd name="T97" fmla="*/ 0 h 1002"/>
                <a:gd name="T98" fmla="*/ 1001 w 1001"/>
                <a:gd name="T99" fmla="*/ 1002 h 10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01" h="1002">
                  <a:moveTo>
                    <a:pt x="500" y="0"/>
                  </a:moveTo>
                  <a:lnTo>
                    <a:pt x="551" y="2"/>
                  </a:lnTo>
                  <a:lnTo>
                    <a:pt x="601" y="10"/>
                  </a:lnTo>
                  <a:lnTo>
                    <a:pt x="649" y="23"/>
                  </a:lnTo>
                  <a:lnTo>
                    <a:pt x="695" y="39"/>
                  </a:lnTo>
                  <a:lnTo>
                    <a:pt x="739" y="61"/>
                  </a:lnTo>
                  <a:lnTo>
                    <a:pt x="780" y="85"/>
                  </a:lnTo>
                  <a:lnTo>
                    <a:pt x="819" y="114"/>
                  </a:lnTo>
                  <a:lnTo>
                    <a:pt x="855" y="146"/>
                  </a:lnTo>
                  <a:lnTo>
                    <a:pt x="887" y="182"/>
                  </a:lnTo>
                  <a:lnTo>
                    <a:pt x="916" y="221"/>
                  </a:lnTo>
                  <a:lnTo>
                    <a:pt x="940" y="262"/>
                  </a:lnTo>
                  <a:lnTo>
                    <a:pt x="962" y="306"/>
                  </a:lnTo>
                  <a:lnTo>
                    <a:pt x="978" y="352"/>
                  </a:lnTo>
                  <a:lnTo>
                    <a:pt x="991" y="400"/>
                  </a:lnTo>
                  <a:lnTo>
                    <a:pt x="999" y="450"/>
                  </a:lnTo>
                  <a:lnTo>
                    <a:pt x="1001" y="501"/>
                  </a:lnTo>
                  <a:lnTo>
                    <a:pt x="999" y="552"/>
                  </a:lnTo>
                  <a:lnTo>
                    <a:pt x="991" y="602"/>
                  </a:lnTo>
                  <a:lnTo>
                    <a:pt x="978" y="650"/>
                  </a:lnTo>
                  <a:lnTo>
                    <a:pt x="962" y="696"/>
                  </a:lnTo>
                  <a:lnTo>
                    <a:pt x="940" y="739"/>
                  </a:lnTo>
                  <a:lnTo>
                    <a:pt x="916" y="781"/>
                  </a:lnTo>
                  <a:lnTo>
                    <a:pt x="887" y="820"/>
                  </a:lnTo>
                  <a:lnTo>
                    <a:pt x="855" y="855"/>
                  </a:lnTo>
                  <a:lnTo>
                    <a:pt x="819" y="888"/>
                  </a:lnTo>
                  <a:lnTo>
                    <a:pt x="780" y="917"/>
                  </a:lnTo>
                  <a:lnTo>
                    <a:pt x="739" y="941"/>
                  </a:lnTo>
                  <a:lnTo>
                    <a:pt x="695" y="963"/>
                  </a:lnTo>
                  <a:lnTo>
                    <a:pt x="649" y="979"/>
                  </a:lnTo>
                  <a:lnTo>
                    <a:pt x="601" y="992"/>
                  </a:lnTo>
                  <a:lnTo>
                    <a:pt x="551" y="1000"/>
                  </a:lnTo>
                  <a:lnTo>
                    <a:pt x="500" y="1002"/>
                  </a:lnTo>
                  <a:lnTo>
                    <a:pt x="449" y="1000"/>
                  </a:lnTo>
                  <a:lnTo>
                    <a:pt x="399" y="992"/>
                  </a:lnTo>
                  <a:lnTo>
                    <a:pt x="351" y="979"/>
                  </a:lnTo>
                  <a:lnTo>
                    <a:pt x="305" y="963"/>
                  </a:lnTo>
                  <a:lnTo>
                    <a:pt x="262" y="941"/>
                  </a:lnTo>
                  <a:lnTo>
                    <a:pt x="220" y="917"/>
                  </a:lnTo>
                  <a:lnTo>
                    <a:pt x="182" y="888"/>
                  </a:lnTo>
                  <a:lnTo>
                    <a:pt x="146" y="855"/>
                  </a:lnTo>
                  <a:lnTo>
                    <a:pt x="114" y="820"/>
                  </a:lnTo>
                  <a:lnTo>
                    <a:pt x="85" y="781"/>
                  </a:lnTo>
                  <a:lnTo>
                    <a:pt x="60" y="739"/>
                  </a:lnTo>
                  <a:lnTo>
                    <a:pt x="39" y="696"/>
                  </a:lnTo>
                  <a:lnTo>
                    <a:pt x="22" y="650"/>
                  </a:lnTo>
                  <a:lnTo>
                    <a:pt x="10" y="602"/>
                  </a:lnTo>
                  <a:lnTo>
                    <a:pt x="2" y="552"/>
                  </a:lnTo>
                  <a:lnTo>
                    <a:pt x="0" y="501"/>
                  </a:lnTo>
                  <a:lnTo>
                    <a:pt x="2" y="450"/>
                  </a:lnTo>
                  <a:lnTo>
                    <a:pt x="10" y="400"/>
                  </a:lnTo>
                  <a:lnTo>
                    <a:pt x="22" y="352"/>
                  </a:lnTo>
                  <a:lnTo>
                    <a:pt x="39" y="306"/>
                  </a:lnTo>
                  <a:lnTo>
                    <a:pt x="60" y="262"/>
                  </a:lnTo>
                  <a:lnTo>
                    <a:pt x="85" y="221"/>
                  </a:lnTo>
                  <a:lnTo>
                    <a:pt x="114" y="182"/>
                  </a:lnTo>
                  <a:lnTo>
                    <a:pt x="146" y="146"/>
                  </a:lnTo>
                  <a:lnTo>
                    <a:pt x="182" y="114"/>
                  </a:lnTo>
                  <a:lnTo>
                    <a:pt x="220" y="85"/>
                  </a:lnTo>
                  <a:lnTo>
                    <a:pt x="262" y="61"/>
                  </a:lnTo>
                  <a:lnTo>
                    <a:pt x="305" y="39"/>
                  </a:lnTo>
                  <a:lnTo>
                    <a:pt x="351" y="23"/>
                  </a:lnTo>
                  <a:lnTo>
                    <a:pt x="399" y="10"/>
                  </a:lnTo>
                  <a:lnTo>
                    <a:pt x="449" y="2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9" name="AutoShape 5"/>
            <p:cNvSpPr>
              <a:spLocks noChangeArrowheads="1"/>
            </p:cNvSpPr>
            <p:nvPr/>
          </p:nvSpPr>
          <p:spPr bwMode="auto">
            <a:xfrm>
              <a:off x="470" y="551"/>
              <a:ext cx="340" cy="339"/>
            </a:xfrm>
            <a:custGeom>
              <a:avLst/>
              <a:gdLst>
                <a:gd name="T0" fmla="*/ 21 w 1002"/>
                <a:gd name="T1" fmla="*/ 0 h 1000"/>
                <a:gd name="T2" fmla="*/ 25 w 1002"/>
                <a:gd name="T3" fmla="*/ 1 h 1000"/>
                <a:gd name="T4" fmla="*/ 29 w 1002"/>
                <a:gd name="T5" fmla="*/ 2 h 1000"/>
                <a:gd name="T6" fmla="*/ 32 w 1002"/>
                <a:gd name="T7" fmla="*/ 4 h 1000"/>
                <a:gd name="T8" fmla="*/ 35 w 1002"/>
                <a:gd name="T9" fmla="*/ 7 h 1000"/>
                <a:gd name="T10" fmla="*/ 37 w 1002"/>
                <a:gd name="T11" fmla="*/ 10 h 1000"/>
                <a:gd name="T12" fmla="*/ 38 w 1002"/>
                <a:gd name="T13" fmla="*/ 14 h 1000"/>
                <a:gd name="T14" fmla="*/ 39 w 1002"/>
                <a:gd name="T15" fmla="*/ 18 h 1000"/>
                <a:gd name="T16" fmla="*/ 39 w 1002"/>
                <a:gd name="T17" fmla="*/ 21 h 1000"/>
                <a:gd name="T18" fmla="*/ 38 w 1002"/>
                <a:gd name="T19" fmla="*/ 25 h 1000"/>
                <a:gd name="T20" fmla="*/ 37 w 1002"/>
                <a:gd name="T21" fmla="*/ 29 h 1000"/>
                <a:gd name="T22" fmla="*/ 35 w 1002"/>
                <a:gd name="T23" fmla="*/ 32 h 1000"/>
                <a:gd name="T24" fmla="*/ 32 w 1002"/>
                <a:gd name="T25" fmla="*/ 35 h 1000"/>
                <a:gd name="T26" fmla="*/ 29 w 1002"/>
                <a:gd name="T27" fmla="*/ 37 h 1000"/>
                <a:gd name="T28" fmla="*/ 25 w 1002"/>
                <a:gd name="T29" fmla="*/ 38 h 1000"/>
                <a:gd name="T30" fmla="*/ 21 w 1002"/>
                <a:gd name="T31" fmla="*/ 39 h 1000"/>
                <a:gd name="T32" fmla="*/ 18 w 1002"/>
                <a:gd name="T33" fmla="*/ 39 h 1000"/>
                <a:gd name="T34" fmla="*/ 14 w 1002"/>
                <a:gd name="T35" fmla="*/ 38 h 1000"/>
                <a:gd name="T36" fmla="*/ 10 w 1002"/>
                <a:gd name="T37" fmla="*/ 37 h 1000"/>
                <a:gd name="T38" fmla="*/ 7 w 1002"/>
                <a:gd name="T39" fmla="*/ 35 h 1000"/>
                <a:gd name="T40" fmla="*/ 4 w 1002"/>
                <a:gd name="T41" fmla="*/ 32 h 1000"/>
                <a:gd name="T42" fmla="*/ 2 w 1002"/>
                <a:gd name="T43" fmla="*/ 29 h 1000"/>
                <a:gd name="T44" fmla="*/ 1 w 1002"/>
                <a:gd name="T45" fmla="*/ 25 h 1000"/>
                <a:gd name="T46" fmla="*/ 0 w 1002"/>
                <a:gd name="T47" fmla="*/ 21 h 1000"/>
                <a:gd name="T48" fmla="*/ 0 w 1002"/>
                <a:gd name="T49" fmla="*/ 18 h 1000"/>
                <a:gd name="T50" fmla="*/ 1 w 1002"/>
                <a:gd name="T51" fmla="*/ 14 h 1000"/>
                <a:gd name="T52" fmla="*/ 2 w 1002"/>
                <a:gd name="T53" fmla="*/ 10 h 1000"/>
                <a:gd name="T54" fmla="*/ 4 w 1002"/>
                <a:gd name="T55" fmla="*/ 7 h 1000"/>
                <a:gd name="T56" fmla="*/ 7 w 1002"/>
                <a:gd name="T57" fmla="*/ 4 h 1000"/>
                <a:gd name="T58" fmla="*/ 10 w 1002"/>
                <a:gd name="T59" fmla="*/ 2 h 1000"/>
                <a:gd name="T60" fmla="*/ 14 w 1002"/>
                <a:gd name="T61" fmla="*/ 1 h 1000"/>
                <a:gd name="T62" fmla="*/ 18 w 1002"/>
                <a:gd name="T63" fmla="*/ 0 h 1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02"/>
                <a:gd name="T97" fmla="*/ 0 h 1000"/>
                <a:gd name="T98" fmla="*/ 1002 w 1002"/>
                <a:gd name="T99" fmla="*/ 1000 h 1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02" h="1000">
                  <a:moveTo>
                    <a:pt x="501" y="0"/>
                  </a:moveTo>
                  <a:lnTo>
                    <a:pt x="552" y="2"/>
                  </a:lnTo>
                  <a:lnTo>
                    <a:pt x="602" y="10"/>
                  </a:lnTo>
                  <a:lnTo>
                    <a:pt x="649" y="22"/>
                  </a:lnTo>
                  <a:lnTo>
                    <a:pt x="696" y="39"/>
                  </a:lnTo>
                  <a:lnTo>
                    <a:pt x="739" y="60"/>
                  </a:lnTo>
                  <a:lnTo>
                    <a:pt x="781" y="85"/>
                  </a:lnTo>
                  <a:lnTo>
                    <a:pt x="820" y="114"/>
                  </a:lnTo>
                  <a:lnTo>
                    <a:pt x="856" y="146"/>
                  </a:lnTo>
                  <a:lnTo>
                    <a:pt x="888" y="182"/>
                  </a:lnTo>
                  <a:lnTo>
                    <a:pt x="917" y="220"/>
                  </a:lnTo>
                  <a:lnTo>
                    <a:pt x="941" y="262"/>
                  </a:lnTo>
                  <a:lnTo>
                    <a:pt x="963" y="305"/>
                  </a:lnTo>
                  <a:lnTo>
                    <a:pt x="979" y="350"/>
                  </a:lnTo>
                  <a:lnTo>
                    <a:pt x="992" y="399"/>
                  </a:lnTo>
                  <a:lnTo>
                    <a:pt x="1000" y="448"/>
                  </a:lnTo>
                  <a:lnTo>
                    <a:pt x="1002" y="499"/>
                  </a:lnTo>
                  <a:lnTo>
                    <a:pt x="1000" y="551"/>
                  </a:lnTo>
                  <a:lnTo>
                    <a:pt x="992" y="600"/>
                  </a:lnTo>
                  <a:lnTo>
                    <a:pt x="979" y="649"/>
                  </a:lnTo>
                  <a:lnTo>
                    <a:pt x="963" y="695"/>
                  </a:lnTo>
                  <a:lnTo>
                    <a:pt x="941" y="739"/>
                  </a:lnTo>
                  <a:lnTo>
                    <a:pt x="917" y="780"/>
                  </a:lnTo>
                  <a:lnTo>
                    <a:pt x="888" y="818"/>
                  </a:lnTo>
                  <a:lnTo>
                    <a:pt x="856" y="854"/>
                  </a:lnTo>
                  <a:lnTo>
                    <a:pt x="820" y="886"/>
                  </a:lnTo>
                  <a:lnTo>
                    <a:pt x="781" y="915"/>
                  </a:lnTo>
                  <a:lnTo>
                    <a:pt x="739" y="940"/>
                  </a:lnTo>
                  <a:lnTo>
                    <a:pt x="696" y="961"/>
                  </a:lnTo>
                  <a:lnTo>
                    <a:pt x="649" y="978"/>
                  </a:lnTo>
                  <a:lnTo>
                    <a:pt x="602" y="990"/>
                  </a:lnTo>
                  <a:lnTo>
                    <a:pt x="552" y="998"/>
                  </a:lnTo>
                  <a:lnTo>
                    <a:pt x="501" y="1000"/>
                  </a:lnTo>
                  <a:lnTo>
                    <a:pt x="450" y="998"/>
                  </a:lnTo>
                  <a:lnTo>
                    <a:pt x="399" y="990"/>
                  </a:lnTo>
                  <a:lnTo>
                    <a:pt x="352" y="978"/>
                  </a:lnTo>
                  <a:lnTo>
                    <a:pt x="306" y="961"/>
                  </a:lnTo>
                  <a:lnTo>
                    <a:pt x="262" y="940"/>
                  </a:lnTo>
                  <a:lnTo>
                    <a:pt x="221" y="915"/>
                  </a:lnTo>
                  <a:lnTo>
                    <a:pt x="182" y="886"/>
                  </a:lnTo>
                  <a:lnTo>
                    <a:pt x="147" y="854"/>
                  </a:lnTo>
                  <a:lnTo>
                    <a:pt x="114" y="818"/>
                  </a:lnTo>
                  <a:lnTo>
                    <a:pt x="85" y="780"/>
                  </a:lnTo>
                  <a:lnTo>
                    <a:pt x="61" y="739"/>
                  </a:lnTo>
                  <a:lnTo>
                    <a:pt x="39" y="695"/>
                  </a:lnTo>
                  <a:lnTo>
                    <a:pt x="23" y="649"/>
                  </a:lnTo>
                  <a:lnTo>
                    <a:pt x="10" y="600"/>
                  </a:lnTo>
                  <a:lnTo>
                    <a:pt x="2" y="551"/>
                  </a:lnTo>
                  <a:lnTo>
                    <a:pt x="0" y="499"/>
                  </a:lnTo>
                  <a:lnTo>
                    <a:pt x="2" y="448"/>
                  </a:lnTo>
                  <a:lnTo>
                    <a:pt x="10" y="399"/>
                  </a:lnTo>
                  <a:lnTo>
                    <a:pt x="23" y="350"/>
                  </a:lnTo>
                  <a:lnTo>
                    <a:pt x="39" y="305"/>
                  </a:lnTo>
                  <a:lnTo>
                    <a:pt x="61" y="262"/>
                  </a:lnTo>
                  <a:lnTo>
                    <a:pt x="85" y="220"/>
                  </a:lnTo>
                  <a:lnTo>
                    <a:pt x="114" y="182"/>
                  </a:lnTo>
                  <a:lnTo>
                    <a:pt x="147" y="146"/>
                  </a:lnTo>
                  <a:lnTo>
                    <a:pt x="182" y="114"/>
                  </a:lnTo>
                  <a:lnTo>
                    <a:pt x="221" y="85"/>
                  </a:lnTo>
                  <a:lnTo>
                    <a:pt x="262" y="60"/>
                  </a:lnTo>
                  <a:lnTo>
                    <a:pt x="306" y="39"/>
                  </a:lnTo>
                  <a:lnTo>
                    <a:pt x="352" y="22"/>
                  </a:lnTo>
                  <a:lnTo>
                    <a:pt x="399" y="10"/>
                  </a:lnTo>
                  <a:lnTo>
                    <a:pt x="450" y="2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0" name="AutoShape 6"/>
            <p:cNvSpPr>
              <a:spLocks noChangeArrowheads="1"/>
            </p:cNvSpPr>
            <p:nvPr/>
          </p:nvSpPr>
          <p:spPr bwMode="auto">
            <a:xfrm>
              <a:off x="452" y="499"/>
              <a:ext cx="254" cy="336"/>
            </a:xfrm>
            <a:custGeom>
              <a:avLst/>
              <a:gdLst>
                <a:gd name="T0" fmla="*/ 13 w 746"/>
                <a:gd name="T1" fmla="*/ 5 h 992"/>
                <a:gd name="T2" fmla="*/ 12 w 746"/>
                <a:gd name="T3" fmla="*/ 5 h 992"/>
                <a:gd name="T4" fmla="*/ 12 w 746"/>
                <a:gd name="T5" fmla="*/ 6 h 992"/>
                <a:gd name="T6" fmla="*/ 12 w 746"/>
                <a:gd name="T7" fmla="*/ 6 h 992"/>
                <a:gd name="T8" fmla="*/ 11 w 746"/>
                <a:gd name="T9" fmla="*/ 7 h 992"/>
                <a:gd name="T10" fmla="*/ 12 w 746"/>
                <a:gd name="T11" fmla="*/ 8 h 992"/>
                <a:gd name="T12" fmla="*/ 12 w 746"/>
                <a:gd name="T13" fmla="*/ 8 h 992"/>
                <a:gd name="T14" fmla="*/ 12 w 746"/>
                <a:gd name="T15" fmla="*/ 8 h 992"/>
                <a:gd name="T16" fmla="*/ 14 w 746"/>
                <a:gd name="T17" fmla="*/ 9 h 992"/>
                <a:gd name="T18" fmla="*/ 17 w 746"/>
                <a:gd name="T19" fmla="*/ 10 h 992"/>
                <a:gd name="T20" fmla="*/ 19 w 746"/>
                <a:gd name="T21" fmla="*/ 12 h 992"/>
                <a:gd name="T22" fmla="*/ 21 w 746"/>
                <a:gd name="T23" fmla="*/ 13 h 992"/>
                <a:gd name="T24" fmla="*/ 23 w 746"/>
                <a:gd name="T25" fmla="*/ 15 h 992"/>
                <a:gd name="T26" fmla="*/ 24 w 746"/>
                <a:gd name="T27" fmla="*/ 17 h 992"/>
                <a:gd name="T28" fmla="*/ 25 w 746"/>
                <a:gd name="T29" fmla="*/ 20 h 992"/>
                <a:gd name="T30" fmla="*/ 26 w 746"/>
                <a:gd name="T31" fmla="*/ 22 h 992"/>
                <a:gd name="T32" fmla="*/ 20 w 746"/>
                <a:gd name="T33" fmla="*/ 23 h 992"/>
                <a:gd name="T34" fmla="*/ 19 w 746"/>
                <a:gd name="T35" fmla="*/ 29 h 992"/>
                <a:gd name="T36" fmla="*/ 17 w 746"/>
                <a:gd name="T37" fmla="*/ 29 h 992"/>
                <a:gd name="T38" fmla="*/ 16 w 746"/>
                <a:gd name="T39" fmla="*/ 28 h 992"/>
                <a:gd name="T40" fmla="*/ 15 w 746"/>
                <a:gd name="T41" fmla="*/ 27 h 992"/>
                <a:gd name="T42" fmla="*/ 14 w 746"/>
                <a:gd name="T43" fmla="*/ 25 h 992"/>
                <a:gd name="T44" fmla="*/ 14 w 746"/>
                <a:gd name="T45" fmla="*/ 25 h 992"/>
                <a:gd name="T46" fmla="*/ 13 w 746"/>
                <a:gd name="T47" fmla="*/ 25 h 992"/>
                <a:gd name="T48" fmla="*/ 12 w 746"/>
                <a:gd name="T49" fmla="*/ 25 h 992"/>
                <a:gd name="T50" fmla="*/ 12 w 746"/>
                <a:gd name="T51" fmla="*/ 25 h 992"/>
                <a:gd name="T52" fmla="*/ 11 w 746"/>
                <a:gd name="T53" fmla="*/ 27 h 992"/>
                <a:gd name="T54" fmla="*/ 11 w 746"/>
                <a:gd name="T55" fmla="*/ 27 h 992"/>
                <a:gd name="T56" fmla="*/ 12 w 746"/>
                <a:gd name="T57" fmla="*/ 28 h 992"/>
                <a:gd name="T58" fmla="*/ 13 w 746"/>
                <a:gd name="T59" fmla="*/ 29 h 992"/>
                <a:gd name="T60" fmla="*/ 14 w 746"/>
                <a:gd name="T61" fmla="*/ 30 h 992"/>
                <a:gd name="T62" fmla="*/ 15 w 746"/>
                <a:gd name="T63" fmla="*/ 31 h 992"/>
                <a:gd name="T64" fmla="*/ 16 w 746"/>
                <a:gd name="T65" fmla="*/ 32 h 992"/>
                <a:gd name="T66" fmla="*/ 17 w 746"/>
                <a:gd name="T67" fmla="*/ 33 h 992"/>
                <a:gd name="T68" fmla="*/ 19 w 746"/>
                <a:gd name="T69" fmla="*/ 33 h 992"/>
                <a:gd name="T70" fmla="*/ 20 w 746"/>
                <a:gd name="T71" fmla="*/ 33 h 992"/>
                <a:gd name="T72" fmla="*/ 3 w 746"/>
                <a:gd name="T73" fmla="*/ 35 h 992"/>
                <a:gd name="T74" fmla="*/ 9 w 746"/>
                <a:gd name="T75" fmla="*/ 8 h 992"/>
                <a:gd name="T76" fmla="*/ 5 w 746"/>
                <a:gd name="T77" fmla="*/ 1 h 992"/>
                <a:gd name="T78" fmla="*/ 5 w 746"/>
                <a:gd name="T79" fmla="*/ 0 h 992"/>
                <a:gd name="T80" fmla="*/ 4 w 746"/>
                <a:gd name="T81" fmla="*/ 0 h 992"/>
                <a:gd name="T82" fmla="*/ 4 w 746"/>
                <a:gd name="T83" fmla="*/ 0 h 992"/>
                <a:gd name="T84" fmla="*/ 3 w 746"/>
                <a:gd name="T85" fmla="*/ 0 h 992"/>
                <a:gd name="T86" fmla="*/ 2 w 746"/>
                <a:gd name="T87" fmla="*/ 2 h 992"/>
                <a:gd name="T88" fmla="*/ 2 w 746"/>
                <a:gd name="T89" fmla="*/ 2 h 992"/>
                <a:gd name="T90" fmla="*/ 0 w 746"/>
                <a:gd name="T91" fmla="*/ 5 h 992"/>
                <a:gd name="T92" fmla="*/ 23 w 746"/>
                <a:gd name="T93" fmla="*/ 39 h 992"/>
                <a:gd name="T94" fmla="*/ 29 w 746"/>
                <a:gd name="T95" fmla="*/ 27 h 992"/>
                <a:gd name="T96" fmla="*/ 29 w 746"/>
                <a:gd name="T97" fmla="*/ 23 h 992"/>
                <a:gd name="T98" fmla="*/ 29 w 746"/>
                <a:gd name="T99" fmla="*/ 20 h 992"/>
                <a:gd name="T100" fmla="*/ 28 w 746"/>
                <a:gd name="T101" fmla="*/ 17 h 992"/>
                <a:gd name="T102" fmla="*/ 26 w 746"/>
                <a:gd name="T103" fmla="*/ 14 h 992"/>
                <a:gd name="T104" fmla="*/ 24 w 746"/>
                <a:gd name="T105" fmla="*/ 11 h 992"/>
                <a:gd name="T106" fmla="*/ 21 w 746"/>
                <a:gd name="T107" fmla="*/ 9 h 992"/>
                <a:gd name="T108" fmla="*/ 18 w 746"/>
                <a:gd name="T109" fmla="*/ 7 h 992"/>
                <a:gd name="T110" fmla="*/ 15 w 746"/>
                <a:gd name="T111" fmla="*/ 6 h 9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6"/>
                <a:gd name="T169" fmla="*/ 0 h 992"/>
                <a:gd name="T170" fmla="*/ 746 w 746"/>
                <a:gd name="T171" fmla="*/ 992 h 9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6" h="992">
                  <a:moveTo>
                    <a:pt x="340" y="140"/>
                  </a:moveTo>
                  <a:lnTo>
                    <a:pt x="331" y="139"/>
                  </a:lnTo>
                  <a:lnTo>
                    <a:pt x="323" y="140"/>
                  </a:lnTo>
                  <a:lnTo>
                    <a:pt x="315" y="143"/>
                  </a:lnTo>
                  <a:lnTo>
                    <a:pt x="308" y="146"/>
                  </a:lnTo>
                  <a:lnTo>
                    <a:pt x="303" y="151"/>
                  </a:lnTo>
                  <a:lnTo>
                    <a:pt x="297" y="158"/>
                  </a:lnTo>
                  <a:lnTo>
                    <a:pt x="293" y="165"/>
                  </a:lnTo>
                  <a:lnTo>
                    <a:pt x="290" y="173"/>
                  </a:lnTo>
                  <a:lnTo>
                    <a:pt x="289" y="181"/>
                  </a:lnTo>
                  <a:lnTo>
                    <a:pt x="290" y="189"/>
                  </a:lnTo>
                  <a:lnTo>
                    <a:pt x="292" y="197"/>
                  </a:lnTo>
                  <a:lnTo>
                    <a:pt x="296" y="204"/>
                  </a:lnTo>
                  <a:lnTo>
                    <a:pt x="300" y="210"/>
                  </a:lnTo>
                  <a:lnTo>
                    <a:pt x="307" y="215"/>
                  </a:lnTo>
                  <a:lnTo>
                    <a:pt x="314" y="219"/>
                  </a:lnTo>
                  <a:lnTo>
                    <a:pt x="322" y="222"/>
                  </a:lnTo>
                  <a:lnTo>
                    <a:pt x="356" y="231"/>
                  </a:lnTo>
                  <a:lnTo>
                    <a:pt x="389" y="243"/>
                  </a:lnTo>
                  <a:lnTo>
                    <a:pt x="420" y="257"/>
                  </a:lnTo>
                  <a:lnTo>
                    <a:pt x="450" y="273"/>
                  </a:lnTo>
                  <a:lnTo>
                    <a:pt x="478" y="291"/>
                  </a:lnTo>
                  <a:lnTo>
                    <a:pt x="505" y="312"/>
                  </a:lnTo>
                  <a:lnTo>
                    <a:pt x="530" y="335"/>
                  </a:lnTo>
                  <a:lnTo>
                    <a:pt x="554" y="359"/>
                  </a:lnTo>
                  <a:lnTo>
                    <a:pt x="575" y="386"/>
                  </a:lnTo>
                  <a:lnTo>
                    <a:pt x="594" y="413"/>
                  </a:lnTo>
                  <a:lnTo>
                    <a:pt x="611" y="442"/>
                  </a:lnTo>
                  <a:lnTo>
                    <a:pt x="626" y="473"/>
                  </a:lnTo>
                  <a:lnTo>
                    <a:pt x="639" y="504"/>
                  </a:lnTo>
                  <a:lnTo>
                    <a:pt x="648" y="537"/>
                  </a:lnTo>
                  <a:lnTo>
                    <a:pt x="656" y="570"/>
                  </a:lnTo>
                  <a:lnTo>
                    <a:pt x="661" y="605"/>
                  </a:lnTo>
                  <a:lnTo>
                    <a:pt x="510" y="605"/>
                  </a:lnTo>
                  <a:lnTo>
                    <a:pt x="510" y="762"/>
                  </a:lnTo>
                  <a:lnTo>
                    <a:pt x="486" y="759"/>
                  </a:lnTo>
                  <a:lnTo>
                    <a:pt x="464" y="753"/>
                  </a:lnTo>
                  <a:lnTo>
                    <a:pt x="442" y="744"/>
                  </a:lnTo>
                  <a:lnTo>
                    <a:pt x="422" y="733"/>
                  </a:lnTo>
                  <a:lnTo>
                    <a:pt x="404" y="719"/>
                  </a:lnTo>
                  <a:lnTo>
                    <a:pt x="388" y="703"/>
                  </a:lnTo>
                  <a:lnTo>
                    <a:pt x="373" y="684"/>
                  </a:lnTo>
                  <a:lnTo>
                    <a:pt x="361" y="663"/>
                  </a:lnTo>
                  <a:lnTo>
                    <a:pt x="357" y="656"/>
                  </a:lnTo>
                  <a:lnTo>
                    <a:pt x="351" y="651"/>
                  </a:lnTo>
                  <a:lnTo>
                    <a:pt x="345" y="646"/>
                  </a:lnTo>
                  <a:lnTo>
                    <a:pt x="337" y="643"/>
                  </a:lnTo>
                  <a:lnTo>
                    <a:pt x="330" y="640"/>
                  </a:lnTo>
                  <a:lnTo>
                    <a:pt x="322" y="640"/>
                  </a:lnTo>
                  <a:lnTo>
                    <a:pt x="314" y="642"/>
                  </a:lnTo>
                  <a:lnTo>
                    <a:pt x="306" y="644"/>
                  </a:lnTo>
                  <a:lnTo>
                    <a:pt x="293" y="654"/>
                  </a:lnTo>
                  <a:lnTo>
                    <a:pt x="285" y="668"/>
                  </a:lnTo>
                  <a:lnTo>
                    <a:pt x="283" y="684"/>
                  </a:lnTo>
                  <a:lnTo>
                    <a:pt x="288" y="699"/>
                  </a:lnTo>
                  <a:lnTo>
                    <a:pt x="296" y="715"/>
                  </a:lnTo>
                  <a:lnTo>
                    <a:pt x="305" y="730"/>
                  </a:lnTo>
                  <a:lnTo>
                    <a:pt x="315" y="745"/>
                  </a:lnTo>
                  <a:lnTo>
                    <a:pt x="327" y="758"/>
                  </a:lnTo>
                  <a:lnTo>
                    <a:pt x="338" y="771"/>
                  </a:lnTo>
                  <a:lnTo>
                    <a:pt x="351" y="783"/>
                  </a:lnTo>
                  <a:lnTo>
                    <a:pt x="365" y="794"/>
                  </a:lnTo>
                  <a:lnTo>
                    <a:pt x="379" y="803"/>
                  </a:lnTo>
                  <a:lnTo>
                    <a:pt x="394" y="812"/>
                  </a:lnTo>
                  <a:lnTo>
                    <a:pt x="409" y="820"/>
                  </a:lnTo>
                  <a:lnTo>
                    <a:pt x="425" y="827"/>
                  </a:lnTo>
                  <a:lnTo>
                    <a:pt x="441" y="833"/>
                  </a:lnTo>
                  <a:lnTo>
                    <a:pt x="457" y="837"/>
                  </a:lnTo>
                  <a:lnTo>
                    <a:pt x="474" y="842"/>
                  </a:lnTo>
                  <a:lnTo>
                    <a:pt x="493" y="844"/>
                  </a:lnTo>
                  <a:lnTo>
                    <a:pt x="510" y="845"/>
                  </a:lnTo>
                  <a:lnTo>
                    <a:pt x="510" y="909"/>
                  </a:lnTo>
                  <a:lnTo>
                    <a:pt x="83" y="909"/>
                  </a:lnTo>
                  <a:lnTo>
                    <a:pt x="83" y="212"/>
                  </a:lnTo>
                  <a:lnTo>
                    <a:pt x="217" y="212"/>
                  </a:lnTo>
                  <a:lnTo>
                    <a:pt x="139" y="25"/>
                  </a:lnTo>
                  <a:lnTo>
                    <a:pt x="134" y="18"/>
                  </a:lnTo>
                  <a:lnTo>
                    <a:pt x="130" y="11"/>
                  </a:lnTo>
                  <a:lnTo>
                    <a:pt x="123" y="7"/>
                  </a:lnTo>
                  <a:lnTo>
                    <a:pt x="116" y="3"/>
                  </a:lnTo>
                  <a:lnTo>
                    <a:pt x="109" y="1"/>
                  </a:lnTo>
                  <a:lnTo>
                    <a:pt x="101" y="0"/>
                  </a:lnTo>
                  <a:lnTo>
                    <a:pt x="93" y="1"/>
                  </a:lnTo>
                  <a:lnTo>
                    <a:pt x="85" y="3"/>
                  </a:lnTo>
                  <a:lnTo>
                    <a:pt x="71" y="13"/>
                  </a:lnTo>
                  <a:lnTo>
                    <a:pt x="63" y="26"/>
                  </a:lnTo>
                  <a:lnTo>
                    <a:pt x="60" y="41"/>
                  </a:lnTo>
                  <a:lnTo>
                    <a:pt x="63" y="57"/>
                  </a:lnTo>
                  <a:lnTo>
                    <a:pt x="93" y="129"/>
                  </a:lnTo>
                  <a:lnTo>
                    <a:pt x="0" y="129"/>
                  </a:lnTo>
                  <a:lnTo>
                    <a:pt x="0" y="992"/>
                  </a:lnTo>
                  <a:lnTo>
                    <a:pt x="593" y="991"/>
                  </a:lnTo>
                  <a:lnTo>
                    <a:pt x="593" y="688"/>
                  </a:lnTo>
                  <a:lnTo>
                    <a:pt x="746" y="688"/>
                  </a:lnTo>
                  <a:lnTo>
                    <a:pt x="746" y="646"/>
                  </a:lnTo>
                  <a:lnTo>
                    <a:pt x="744" y="601"/>
                  </a:lnTo>
                  <a:lnTo>
                    <a:pt x="738" y="557"/>
                  </a:lnTo>
                  <a:lnTo>
                    <a:pt x="729" y="515"/>
                  </a:lnTo>
                  <a:lnTo>
                    <a:pt x="716" y="473"/>
                  </a:lnTo>
                  <a:lnTo>
                    <a:pt x="699" y="433"/>
                  </a:lnTo>
                  <a:lnTo>
                    <a:pt x="679" y="394"/>
                  </a:lnTo>
                  <a:lnTo>
                    <a:pt x="656" y="358"/>
                  </a:lnTo>
                  <a:lnTo>
                    <a:pt x="631" y="322"/>
                  </a:lnTo>
                  <a:lnTo>
                    <a:pt x="602" y="290"/>
                  </a:lnTo>
                  <a:lnTo>
                    <a:pt x="571" y="260"/>
                  </a:lnTo>
                  <a:lnTo>
                    <a:pt x="538" y="233"/>
                  </a:lnTo>
                  <a:lnTo>
                    <a:pt x="502" y="208"/>
                  </a:lnTo>
                  <a:lnTo>
                    <a:pt x="464" y="186"/>
                  </a:lnTo>
                  <a:lnTo>
                    <a:pt x="425" y="167"/>
                  </a:lnTo>
                  <a:lnTo>
                    <a:pt x="383" y="152"/>
                  </a:lnTo>
                  <a:lnTo>
                    <a:pt x="340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527" y="417"/>
              <a:ext cx="22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2" name="AutoShape 8"/>
            <p:cNvSpPr>
              <a:spLocks noChangeArrowheads="1"/>
            </p:cNvSpPr>
            <p:nvPr/>
          </p:nvSpPr>
          <p:spPr bwMode="auto">
            <a:xfrm>
              <a:off x="496" y="459"/>
              <a:ext cx="85" cy="68"/>
            </a:xfrm>
            <a:custGeom>
              <a:avLst/>
              <a:gdLst>
                <a:gd name="T0" fmla="*/ 4 w 250"/>
                <a:gd name="T1" fmla="*/ 2 h 204"/>
                <a:gd name="T2" fmla="*/ 0 w 250"/>
                <a:gd name="T3" fmla="*/ 2 h 204"/>
                <a:gd name="T4" fmla="*/ 5 w 250"/>
                <a:gd name="T5" fmla="*/ 8 h 204"/>
                <a:gd name="T6" fmla="*/ 10 w 250"/>
                <a:gd name="T7" fmla="*/ 2 h 204"/>
                <a:gd name="T8" fmla="*/ 6 w 250"/>
                <a:gd name="T9" fmla="*/ 2 h 204"/>
                <a:gd name="T10" fmla="*/ 6 w 250"/>
                <a:gd name="T11" fmla="*/ 0 h 204"/>
                <a:gd name="T12" fmla="*/ 4 w 250"/>
                <a:gd name="T13" fmla="*/ 0 h 204"/>
                <a:gd name="T14" fmla="*/ 4 w 250"/>
                <a:gd name="T15" fmla="*/ 2 h 2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0"/>
                <a:gd name="T25" fmla="*/ 0 h 204"/>
                <a:gd name="T26" fmla="*/ 250 w 250"/>
                <a:gd name="T27" fmla="*/ 204 h 2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0" h="204">
                  <a:moveTo>
                    <a:pt x="92" y="66"/>
                  </a:moveTo>
                  <a:lnTo>
                    <a:pt x="0" y="66"/>
                  </a:lnTo>
                  <a:lnTo>
                    <a:pt x="125" y="204"/>
                  </a:lnTo>
                  <a:lnTo>
                    <a:pt x="250" y="66"/>
                  </a:lnTo>
                  <a:lnTo>
                    <a:pt x="159" y="66"/>
                  </a:lnTo>
                  <a:lnTo>
                    <a:pt x="159" y="0"/>
                  </a:lnTo>
                  <a:lnTo>
                    <a:pt x="92" y="0"/>
                  </a:lnTo>
                  <a:lnTo>
                    <a:pt x="92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3" name="AutoShape 9"/>
            <p:cNvSpPr>
              <a:spLocks noChangeArrowheads="1"/>
            </p:cNvSpPr>
            <p:nvPr/>
          </p:nvSpPr>
          <p:spPr bwMode="auto">
            <a:xfrm>
              <a:off x="408" y="240"/>
              <a:ext cx="108" cy="39"/>
            </a:xfrm>
            <a:custGeom>
              <a:avLst/>
              <a:gdLst>
                <a:gd name="T0" fmla="*/ 12 w 321"/>
                <a:gd name="T1" fmla="*/ 3 h 115"/>
                <a:gd name="T2" fmla="*/ 12 w 321"/>
                <a:gd name="T3" fmla="*/ 3 h 115"/>
                <a:gd name="T4" fmla="*/ 11 w 321"/>
                <a:gd name="T5" fmla="*/ 3 h 115"/>
                <a:gd name="T6" fmla="*/ 11 w 321"/>
                <a:gd name="T7" fmla="*/ 2 h 115"/>
                <a:gd name="T8" fmla="*/ 10 w 321"/>
                <a:gd name="T9" fmla="*/ 2 h 115"/>
                <a:gd name="T10" fmla="*/ 9 w 321"/>
                <a:gd name="T11" fmla="*/ 2 h 115"/>
                <a:gd name="T12" fmla="*/ 9 w 321"/>
                <a:gd name="T13" fmla="*/ 1 h 115"/>
                <a:gd name="T14" fmla="*/ 8 w 321"/>
                <a:gd name="T15" fmla="*/ 1 h 115"/>
                <a:gd name="T16" fmla="*/ 7 w 321"/>
                <a:gd name="T17" fmla="*/ 1 h 115"/>
                <a:gd name="T18" fmla="*/ 7 w 321"/>
                <a:gd name="T19" fmla="*/ 1 h 115"/>
                <a:gd name="T20" fmla="*/ 6 w 321"/>
                <a:gd name="T21" fmla="*/ 1 h 115"/>
                <a:gd name="T22" fmla="*/ 5 w 321"/>
                <a:gd name="T23" fmla="*/ 0 h 115"/>
                <a:gd name="T24" fmla="*/ 5 w 321"/>
                <a:gd name="T25" fmla="*/ 0 h 115"/>
                <a:gd name="T26" fmla="*/ 4 w 321"/>
                <a:gd name="T27" fmla="*/ 0 h 115"/>
                <a:gd name="T28" fmla="*/ 3 w 321"/>
                <a:gd name="T29" fmla="*/ 0 h 115"/>
                <a:gd name="T30" fmla="*/ 2 w 321"/>
                <a:gd name="T31" fmla="*/ 0 h 115"/>
                <a:gd name="T32" fmla="*/ 2 w 321"/>
                <a:gd name="T33" fmla="*/ 0 h 115"/>
                <a:gd name="T34" fmla="*/ 1 w 321"/>
                <a:gd name="T35" fmla="*/ 0 h 115"/>
                <a:gd name="T36" fmla="*/ 0 w 321"/>
                <a:gd name="T37" fmla="*/ 0 h 115"/>
                <a:gd name="T38" fmla="*/ 0 w 321"/>
                <a:gd name="T39" fmla="*/ 0 h 115"/>
                <a:gd name="T40" fmla="*/ 0 w 321"/>
                <a:gd name="T41" fmla="*/ 0 h 115"/>
                <a:gd name="T42" fmla="*/ 0 w 321"/>
                <a:gd name="T43" fmla="*/ 1 h 115"/>
                <a:gd name="T44" fmla="*/ 0 w 321"/>
                <a:gd name="T45" fmla="*/ 1 h 115"/>
                <a:gd name="T46" fmla="*/ 0 w 321"/>
                <a:gd name="T47" fmla="*/ 1 h 115"/>
                <a:gd name="T48" fmla="*/ 0 w 321"/>
                <a:gd name="T49" fmla="*/ 2 h 115"/>
                <a:gd name="T50" fmla="*/ 1 w 321"/>
                <a:gd name="T51" fmla="*/ 2 h 115"/>
                <a:gd name="T52" fmla="*/ 1 w 321"/>
                <a:gd name="T53" fmla="*/ 2 h 115"/>
                <a:gd name="T54" fmla="*/ 2 w 321"/>
                <a:gd name="T55" fmla="*/ 2 h 115"/>
                <a:gd name="T56" fmla="*/ 3 w 321"/>
                <a:gd name="T57" fmla="*/ 2 h 115"/>
                <a:gd name="T58" fmla="*/ 4 w 321"/>
                <a:gd name="T59" fmla="*/ 2 h 115"/>
                <a:gd name="T60" fmla="*/ 4 w 321"/>
                <a:gd name="T61" fmla="*/ 2 h 115"/>
                <a:gd name="T62" fmla="*/ 5 w 321"/>
                <a:gd name="T63" fmla="*/ 2 h 115"/>
                <a:gd name="T64" fmla="*/ 6 w 321"/>
                <a:gd name="T65" fmla="*/ 2 h 115"/>
                <a:gd name="T66" fmla="*/ 6 w 321"/>
                <a:gd name="T67" fmla="*/ 2 h 115"/>
                <a:gd name="T68" fmla="*/ 7 w 321"/>
                <a:gd name="T69" fmla="*/ 2 h 115"/>
                <a:gd name="T70" fmla="*/ 8 w 321"/>
                <a:gd name="T71" fmla="*/ 3 h 115"/>
                <a:gd name="T72" fmla="*/ 8 w 321"/>
                <a:gd name="T73" fmla="*/ 3 h 115"/>
                <a:gd name="T74" fmla="*/ 9 w 321"/>
                <a:gd name="T75" fmla="*/ 3 h 115"/>
                <a:gd name="T76" fmla="*/ 9 w 321"/>
                <a:gd name="T77" fmla="*/ 4 h 115"/>
                <a:gd name="T78" fmla="*/ 10 w 321"/>
                <a:gd name="T79" fmla="*/ 4 h 115"/>
                <a:gd name="T80" fmla="*/ 10 w 321"/>
                <a:gd name="T81" fmla="*/ 4 h 115"/>
                <a:gd name="T82" fmla="*/ 11 w 321"/>
                <a:gd name="T83" fmla="*/ 4 h 115"/>
                <a:gd name="T84" fmla="*/ 11 w 321"/>
                <a:gd name="T85" fmla="*/ 4 h 115"/>
                <a:gd name="T86" fmla="*/ 12 w 321"/>
                <a:gd name="T87" fmla="*/ 4 h 115"/>
                <a:gd name="T88" fmla="*/ 12 w 321"/>
                <a:gd name="T89" fmla="*/ 4 h 115"/>
                <a:gd name="T90" fmla="*/ 12 w 321"/>
                <a:gd name="T91" fmla="*/ 4 h 115"/>
                <a:gd name="T92" fmla="*/ 12 w 321"/>
                <a:gd name="T93" fmla="*/ 4 h 115"/>
                <a:gd name="T94" fmla="*/ 12 w 321"/>
                <a:gd name="T95" fmla="*/ 4 h 115"/>
                <a:gd name="T96" fmla="*/ 12 w 321"/>
                <a:gd name="T97" fmla="*/ 3 h 115"/>
                <a:gd name="T98" fmla="*/ 12 w 321"/>
                <a:gd name="T99" fmla="*/ 3 h 1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115"/>
                <a:gd name="T152" fmla="*/ 321 w 321"/>
                <a:gd name="T153" fmla="*/ 115 h 1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115">
                  <a:moveTo>
                    <a:pt x="312" y="79"/>
                  </a:moveTo>
                  <a:lnTo>
                    <a:pt x="312" y="79"/>
                  </a:lnTo>
                  <a:lnTo>
                    <a:pt x="297" y="69"/>
                  </a:lnTo>
                  <a:lnTo>
                    <a:pt x="282" y="60"/>
                  </a:lnTo>
                  <a:lnTo>
                    <a:pt x="265" y="52"/>
                  </a:lnTo>
                  <a:lnTo>
                    <a:pt x="249" y="45"/>
                  </a:lnTo>
                  <a:lnTo>
                    <a:pt x="232" y="38"/>
                  </a:lnTo>
                  <a:lnTo>
                    <a:pt x="215" y="31"/>
                  </a:lnTo>
                  <a:lnTo>
                    <a:pt x="196" y="26"/>
                  </a:lnTo>
                  <a:lnTo>
                    <a:pt x="179" y="20"/>
                  </a:lnTo>
                  <a:lnTo>
                    <a:pt x="159" y="15"/>
                  </a:lnTo>
                  <a:lnTo>
                    <a:pt x="141" y="12"/>
                  </a:lnTo>
                  <a:lnTo>
                    <a:pt x="121" y="8"/>
                  </a:lnTo>
                  <a:lnTo>
                    <a:pt x="102" y="5"/>
                  </a:lnTo>
                  <a:lnTo>
                    <a:pt x="82" y="4"/>
                  </a:lnTo>
                  <a:lnTo>
                    <a:pt x="62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1" y="42"/>
                  </a:lnTo>
                  <a:lnTo>
                    <a:pt x="40" y="42"/>
                  </a:lnTo>
                  <a:lnTo>
                    <a:pt x="58" y="43"/>
                  </a:lnTo>
                  <a:lnTo>
                    <a:pt x="78" y="44"/>
                  </a:lnTo>
                  <a:lnTo>
                    <a:pt x="96" y="46"/>
                  </a:lnTo>
                  <a:lnTo>
                    <a:pt x="113" y="50"/>
                  </a:lnTo>
                  <a:lnTo>
                    <a:pt x="132" y="52"/>
                  </a:lnTo>
                  <a:lnTo>
                    <a:pt x="149" y="57"/>
                  </a:lnTo>
                  <a:lnTo>
                    <a:pt x="166" y="60"/>
                  </a:lnTo>
                  <a:lnTo>
                    <a:pt x="184" y="66"/>
                  </a:lnTo>
                  <a:lnTo>
                    <a:pt x="200" y="71"/>
                  </a:lnTo>
                  <a:lnTo>
                    <a:pt x="216" y="76"/>
                  </a:lnTo>
                  <a:lnTo>
                    <a:pt x="232" y="83"/>
                  </a:lnTo>
                  <a:lnTo>
                    <a:pt x="247" y="90"/>
                  </a:lnTo>
                  <a:lnTo>
                    <a:pt x="262" y="97"/>
                  </a:lnTo>
                  <a:lnTo>
                    <a:pt x="276" y="105"/>
                  </a:lnTo>
                  <a:lnTo>
                    <a:pt x="290" y="113"/>
                  </a:lnTo>
                  <a:lnTo>
                    <a:pt x="297" y="115"/>
                  </a:lnTo>
                  <a:lnTo>
                    <a:pt x="305" y="115"/>
                  </a:lnTo>
                  <a:lnTo>
                    <a:pt x="312" y="113"/>
                  </a:lnTo>
                  <a:lnTo>
                    <a:pt x="317" y="107"/>
                  </a:lnTo>
                  <a:lnTo>
                    <a:pt x="321" y="99"/>
                  </a:lnTo>
                  <a:lnTo>
                    <a:pt x="321" y="91"/>
                  </a:lnTo>
                  <a:lnTo>
                    <a:pt x="317" y="84"/>
                  </a:lnTo>
                  <a:lnTo>
                    <a:pt x="312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4" name="AutoShape 10"/>
            <p:cNvSpPr>
              <a:spLocks noChangeArrowheads="1"/>
            </p:cNvSpPr>
            <p:nvPr/>
          </p:nvSpPr>
          <p:spPr bwMode="auto">
            <a:xfrm>
              <a:off x="557" y="191"/>
              <a:ext cx="110" cy="40"/>
            </a:xfrm>
            <a:custGeom>
              <a:avLst/>
              <a:gdLst>
                <a:gd name="T0" fmla="*/ 1 w 326"/>
                <a:gd name="T1" fmla="*/ 4 h 119"/>
                <a:gd name="T2" fmla="*/ 1 w 326"/>
                <a:gd name="T3" fmla="*/ 4 h 119"/>
                <a:gd name="T4" fmla="*/ 2 w 326"/>
                <a:gd name="T5" fmla="*/ 4 h 119"/>
                <a:gd name="T6" fmla="*/ 2 w 326"/>
                <a:gd name="T7" fmla="*/ 4 h 119"/>
                <a:gd name="T8" fmla="*/ 3 w 326"/>
                <a:gd name="T9" fmla="*/ 3 h 119"/>
                <a:gd name="T10" fmla="*/ 3 w 326"/>
                <a:gd name="T11" fmla="*/ 3 h 119"/>
                <a:gd name="T12" fmla="*/ 4 w 326"/>
                <a:gd name="T13" fmla="*/ 3 h 119"/>
                <a:gd name="T14" fmla="*/ 5 w 326"/>
                <a:gd name="T15" fmla="*/ 3 h 119"/>
                <a:gd name="T16" fmla="*/ 5 w 326"/>
                <a:gd name="T17" fmla="*/ 2 h 119"/>
                <a:gd name="T18" fmla="*/ 6 w 326"/>
                <a:gd name="T19" fmla="*/ 2 h 119"/>
                <a:gd name="T20" fmla="*/ 7 w 326"/>
                <a:gd name="T21" fmla="*/ 2 h 119"/>
                <a:gd name="T22" fmla="*/ 7 w 326"/>
                <a:gd name="T23" fmla="*/ 2 h 119"/>
                <a:gd name="T24" fmla="*/ 8 w 326"/>
                <a:gd name="T25" fmla="*/ 2 h 119"/>
                <a:gd name="T26" fmla="*/ 9 w 326"/>
                <a:gd name="T27" fmla="*/ 2 h 119"/>
                <a:gd name="T28" fmla="*/ 9 w 326"/>
                <a:gd name="T29" fmla="*/ 2 h 119"/>
                <a:gd name="T30" fmla="*/ 10 w 326"/>
                <a:gd name="T31" fmla="*/ 2 h 119"/>
                <a:gd name="T32" fmla="*/ 11 w 326"/>
                <a:gd name="T33" fmla="*/ 2 h 119"/>
                <a:gd name="T34" fmla="*/ 12 w 326"/>
                <a:gd name="T35" fmla="*/ 2 h 119"/>
                <a:gd name="T36" fmla="*/ 12 w 326"/>
                <a:gd name="T37" fmla="*/ 1 h 119"/>
                <a:gd name="T38" fmla="*/ 12 w 326"/>
                <a:gd name="T39" fmla="*/ 1 h 119"/>
                <a:gd name="T40" fmla="*/ 12 w 326"/>
                <a:gd name="T41" fmla="*/ 1 h 119"/>
                <a:gd name="T42" fmla="*/ 12 w 326"/>
                <a:gd name="T43" fmla="*/ 1 h 119"/>
                <a:gd name="T44" fmla="*/ 12 w 326"/>
                <a:gd name="T45" fmla="*/ 0 h 119"/>
                <a:gd name="T46" fmla="*/ 12 w 326"/>
                <a:gd name="T47" fmla="*/ 0 h 119"/>
                <a:gd name="T48" fmla="*/ 12 w 326"/>
                <a:gd name="T49" fmla="*/ 0 h 119"/>
                <a:gd name="T50" fmla="*/ 12 w 326"/>
                <a:gd name="T51" fmla="*/ 0 h 119"/>
                <a:gd name="T52" fmla="*/ 11 w 326"/>
                <a:gd name="T53" fmla="*/ 0 h 119"/>
                <a:gd name="T54" fmla="*/ 10 w 326"/>
                <a:gd name="T55" fmla="*/ 0 h 119"/>
                <a:gd name="T56" fmla="*/ 9 w 326"/>
                <a:gd name="T57" fmla="*/ 0 h 119"/>
                <a:gd name="T58" fmla="*/ 8 w 326"/>
                <a:gd name="T59" fmla="*/ 0 h 119"/>
                <a:gd name="T60" fmla="*/ 8 w 326"/>
                <a:gd name="T61" fmla="*/ 0 h 119"/>
                <a:gd name="T62" fmla="*/ 7 w 326"/>
                <a:gd name="T63" fmla="*/ 0 h 119"/>
                <a:gd name="T64" fmla="*/ 6 w 326"/>
                <a:gd name="T65" fmla="*/ 1 h 119"/>
                <a:gd name="T66" fmla="*/ 6 w 326"/>
                <a:gd name="T67" fmla="*/ 1 h 119"/>
                <a:gd name="T68" fmla="*/ 5 w 326"/>
                <a:gd name="T69" fmla="*/ 1 h 119"/>
                <a:gd name="T70" fmla="*/ 4 w 326"/>
                <a:gd name="T71" fmla="*/ 1 h 119"/>
                <a:gd name="T72" fmla="*/ 3 w 326"/>
                <a:gd name="T73" fmla="*/ 1 h 119"/>
                <a:gd name="T74" fmla="*/ 3 w 326"/>
                <a:gd name="T75" fmla="*/ 2 h 119"/>
                <a:gd name="T76" fmla="*/ 2 w 326"/>
                <a:gd name="T77" fmla="*/ 2 h 119"/>
                <a:gd name="T78" fmla="*/ 1 w 326"/>
                <a:gd name="T79" fmla="*/ 2 h 119"/>
                <a:gd name="T80" fmla="*/ 1 w 326"/>
                <a:gd name="T81" fmla="*/ 3 h 119"/>
                <a:gd name="T82" fmla="*/ 0 w 326"/>
                <a:gd name="T83" fmla="*/ 3 h 119"/>
                <a:gd name="T84" fmla="*/ 0 w 326"/>
                <a:gd name="T85" fmla="*/ 3 h 119"/>
                <a:gd name="T86" fmla="*/ 0 w 326"/>
                <a:gd name="T87" fmla="*/ 4 h 119"/>
                <a:gd name="T88" fmla="*/ 0 w 326"/>
                <a:gd name="T89" fmla="*/ 4 h 119"/>
                <a:gd name="T90" fmla="*/ 0 w 326"/>
                <a:gd name="T91" fmla="*/ 4 h 119"/>
                <a:gd name="T92" fmla="*/ 0 w 326"/>
                <a:gd name="T93" fmla="*/ 4 h 119"/>
                <a:gd name="T94" fmla="*/ 1 w 326"/>
                <a:gd name="T95" fmla="*/ 4 h 119"/>
                <a:gd name="T96" fmla="*/ 1 w 326"/>
                <a:gd name="T97" fmla="*/ 4 h 119"/>
                <a:gd name="T98" fmla="*/ 1 w 326"/>
                <a:gd name="T99" fmla="*/ 4 h 1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119"/>
                <a:gd name="T152" fmla="*/ 326 w 326"/>
                <a:gd name="T153" fmla="*/ 119 h 1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119">
                  <a:moveTo>
                    <a:pt x="32" y="115"/>
                  </a:moveTo>
                  <a:lnTo>
                    <a:pt x="32" y="115"/>
                  </a:lnTo>
                  <a:lnTo>
                    <a:pt x="46" y="107"/>
                  </a:lnTo>
                  <a:lnTo>
                    <a:pt x="59" y="98"/>
                  </a:lnTo>
                  <a:lnTo>
                    <a:pt x="73" y="91"/>
                  </a:lnTo>
                  <a:lnTo>
                    <a:pt x="89" y="84"/>
                  </a:lnTo>
                  <a:lnTo>
                    <a:pt x="104" y="77"/>
                  </a:lnTo>
                  <a:lnTo>
                    <a:pt x="122" y="71"/>
                  </a:lnTo>
                  <a:lnTo>
                    <a:pt x="138" y="66"/>
                  </a:lnTo>
                  <a:lnTo>
                    <a:pt x="155" y="61"/>
                  </a:lnTo>
                  <a:lnTo>
                    <a:pt x="174" y="56"/>
                  </a:lnTo>
                  <a:lnTo>
                    <a:pt x="191" y="52"/>
                  </a:lnTo>
                  <a:lnTo>
                    <a:pt x="209" y="49"/>
                  </a:lnTo>
                  <a:lnTo>
                    <a:pt x="228" y="46"/>
                  </a:lnTo>
                  <a:lnTo>
                    <a:pt x="247" y="44"/>
                  </a:lnTo>
                  <a:lnTo>
                    <a:pt x="266" y="43"/>
                  </a:lnTo>
                  <a:lnTo>
                    <a:pt x="285" y="41"/>
                  </a:lnTo>
                  <a:lnTo>
                    <a:pt x="305" y="41"/>
                  </a:lnTo>
                  <a:lnTo>
                    <a:pt x="313" y="40"/>
                  </a:lnTo>
                  <a:lnTo>
                    <a:pt x="320" y="36"/>
                  </a:lnTo>
                  <a:lnTo>
                    <a:pt x="324" y="29"/>
                  </a:lnTo>
                  <a:lnTo>
                    <a:pt x="326" y="21"/>
                  </a:lnTo>
                  <a:lnTo>
                    <a:pt x="324" y="13"/>
                  </a:lnTo>
                  <a:lnTo>
                    <a:pt x="320" y="6"/>
                  </a:lnTo>
                  <a:lnTo>
                    <a:pt x="313" y="1"/>
                  </a:lnTo>
                  <a:lnTo>
                    <a:pt x="305" y="0"/>
                  </a:lnTo>
                  <a:lnTo>
                    <a:pt x="284" y="0"/>
                  </a:lnTo>
                  <a:lnTo>
                    <a:pt x="263" y="1"/>
                  </a:lnTo>
                  <a:lnTo>
                    <a:pt x="243" y="3"/>
                  </a:lnTo>
                  <a:lnTo>
                    <a:pt x="222" y="6"/>
                  </a:lnTo>
                  <a:lnTo>
                    <a:pt x="202" y="8"/>
                  </a:lnTo>
                  <a:lnTo>
                    <a:pt x="182" y="13"/>
                  </a:lnTo>
                  <a:lnTo>
                    <a:pt x="162" y="16"/>
                  </a:lnTo>
                  <a:lnTo>
                    <a:pt x="144" y="22"/>
                  </a:lnTo>
                  <a:lnTo>
                    <a:pt x="124" y="26"/>
                  </a:lnTo>
                  <a:lnTo>
                    <a:pt x="107" y="33"/>
                  </a:lnTo>
                  <a:lnTo>
                    <a:pt x="88" y="40"/>
                  </a:lnTo>
                  <a:lnTo>
                    <a:pt x="71" y="47"/>
                  </a:lnTo>
                  <a:lnTo>
                    <a:pt x="54" y="55"/>
                  </a:lnTo>
                  <a:lnTo>
                    <a:pt x="38" y="63"/>
                  </a:lnTo>
                  <a:lnTo>
                    <a:pt x="23" y="73"/>
                  </a:lnTo>
                  <a:lnTo>
                    <a:pt x="8" y="82"/>
                  </a:lnTo>
                  <a:lnTo>
                    <a:pt x="2" y="88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3" y="111"/>
                  </a:lnTo>
                  <a:lnTo>
                    <a:pt x="9" y="116"/>
                  </a:lnTo>
                  <a:lnTo>
                    <a:pt x="16" y="119"/>
                  </a:lnTo>
                  <a:lnTo>
                    <a:pt x="24" y="119"/>
                  </a:lnTo>
                  <a:lnTo>
                    <a:pt x="3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5" name="AutoShape 11"/>
            <p:cNvSpPr>
              <a:spLocks noChangeArrowheads="1"/>
            </p:cNvSpPr>
            <p:nvPr/>
          </p:nvSpPr>
          <p:spPr bwMode="auto">
            <a:xfrm>
              <a:off x="559" y="240"/>
              <a:ext cx="108" cy="39"/>
            </a:xfrm>
            <a:custGeom>
              <a:avLst/>
              <a:gdLst>
                <a:gd name="T0" fmla="*/ 11 w 321"/>
                <a:gd name="T1" fmla="*/ 0 h 115"/>
                <a:gd name="T2" fmla="*/ 11 w 321"/>
                <a:gd name="T3" fmla="*/ 0 h 115"/>
                <a:gd name="T4" fmla="*/ 10 w 321"/>
                <a:gd name="T5" fmla="*/ 0 h 115"/>
                <a:gd name="T6" fmla="*/ 9 w 321"/>
                <a:gd name="T7" fmla="*/ 0 h 115"/>
                <a:gd name="T8" fmla="*/ 8 w 321"/>
                <a:gd name="T9" fmla="*/ 0 h 115"/>
                <a:gd name="T10" fmla="*/ 8 w 321"/>
                <a:gd name="T11" fmla="*/ 0 h 115"/>
                <a:gd name="T12" fmla="*/ 7 w 321"/>
                <a:gd name="T13" fmla="*/ 0 h 115"/>
                <a:gd name="T14" fmla="*/ 6 w 321"/>
                <a:gd name="T15" fmla="*/ 1 h 115"/>
                <a:gd name="T16" fmla="*/ 5 w 321"/>
                <a:gd name="T17" fmla="*/ 1 h 115"/>
                <a:gd name="T18" fmla="*/ 5 w 321"/>
                <a:gd name="T19" fmla="*/ 1 h 115"/>
                <a:gd name="T20" fmla="*/ 4 w 321"/>
                <a:gd name="T21" fmla="*/ 1 h 115"/>
                <a:gd name="T22" fmla="*/ 3 w 321"/>
                <a:gd name="T23" fmla="*/ 1 h 115"/>
                <a:gd name="T24" fmla="*/ 3 w 321"/>
                <a:gd name="T25" fmla="*/ 2 h 115"/>
                <a:gd name="T26" fmla="*/ 2 w 321"/>
                <a:gd name="T27" fmla="*/ 2 h 115"/>
                <a:gd name="T28" fmla="*/ 1 w 321"/>
                <a:gd name="T29" fmla="*/ 2 h 115"/>
                <a:gd name="T30" fmla="*/ 1 w 321"/>
                <a:gd name="T31" fmla="*/ 3 h 115"/>
                <a:gd name="T32" fmla="*/ 0 w 321"/>
                <a:gd name="T33" fmla="*/ 3 h 115"/>
                <a:gd name="T34" fmla="*/ 0 w 321"/>
                <a:gd name="T35" fmla="*/ 3 h 115"/>
                <a:gd name="T36" fmla="*/ 0 w 321"/>
                <a:gd name="T37" fmla="*/ 3 h 115"/>
                <a:gd name="T38" fmla="*/ 0 w 321"/>
                <a:gd name="T39" fmla="*/ 4 h 115"/>
                <a:gd name="T40" fmla="*/ 0 w 321"/>
                <a:gd name="T41" fmla="*/ 4 h 115"/>
                <a:gd name="T42" fmla="*/ 0 w 321"/>
                <a:gd name="T43" fmla="*/ 4 h 115"/>
                <a:gd name="T44" fmla="*/ 0 w 321"/>
                <a:gd name="T45" fmla="*/ 4 h 115"/>
                <a:gd name="T46" fmla="*/ 1 w 321"/>
                <a:gd name="T47" fmla="*/ 4 h 115"/>
                <a:gd name="T48" fmla="*/ 1 w 321"/>
                <a:gd name="T49" fmla="*/ 4 h 115"/>
                <a:gd name="T50" fmla="*/ 1 w 321"/>
                <a:gd name="T51" fmla="*/ 4 h 115"/>
                <a:gd name="T52" fmla="*/ 2 w 321"/>
                <a:gd name="T53" fmla="*/ 4 h 115"/>
                <a:gd name="T54" fmla="*/ 2 w 321"/>
                <a:gd name="T55" fmla="*/ 4 h 115"/>
                <a:gd name="T56" fmla="*/ 3 w 321"/>
                <a:gd name="T57" fmla="*/ 4 h 115"/>
                <a:gd name="T58" fmla="*/ 3 w 321"/>
                <a:gd name="T59" fmla="*/ 3 h 115"/>
                <a:gd name="T60" fmla="*/ 4 w 321"/>
                <a:gd name="T61" fmla="*/ 3 h 115"/>
                <a:gd name="T62" fmla="*/ 5 w 321"/>
                <a:gd name="T63" fmla="*/ 3 h 115"/>
                <a:gd name="T64" fmla="*/ 5 w 321"/>
                <a:gd name="T65" fmla="*/ 2 h 115"/>
                <a:gd name="T66" fmla="*/ 6 w 321"/>
                <a:gd name="T67" fmla="*/ 2 h 115"/>
                <a:gd name="T68" fmla="*/ 7 w 321"/>
                <a:gd name="T69" fmla="*/ 2 h 115"/>
                <a:gd name="T70" fmla="*/ 7 w 321"/>
                <a:gd name="T71" fmla="*/ 2 h 115"/>
                <a:gd name="T72" fmla="*/ 8 w 321"/>
                <a:gd name="T73" fmla="*/ 2 h 115"/>
                <a:gd name="T74" fmla="*/ 9 w 321"/>
                <a:gd name="T75" fmla="*/ 2 h 115"/>
                <a:gd name="T76" fmla="*/ 9 w 321"/>
                <a:gd name="T77" fmla="*/ 2 h 115"/>
                <a:gd name="T78" fmla="*/ 10 w 321"/>
                <a:gd name="T79" fmla="*/ 2 h 115"/>
                <a:gd name="T80" fmla="*/ 11 w 321"/>
                <a:gd name="T81" fmla="*/ 2 h 115"/>
                <a:gd name="T82" fmla="*/ 11 w 321"/>
                <a:gd name="T83" fmla="*/ 2 h 115"/>
                <a:gd name="T84" fmla="*/ 12 w 321"/>
                <a:gd name="T85" fmla="*/ 2 h 115"/>
                <a:gd name="T86" fmla="*/ 12 w 321"/>
                <a:gd name="T87" fmla="*/ 1 h 115"/>
                <a:gd name="T88" fmla="*/ 12 w 321"/>
                <a:gd name="T89" fmla="*/ 1 h 115"/>
                <a:gd name="T90" fmla="*/ 12 w 321"/>
                <a:gd name="T91" fmla="*/ 1 h 115"/>
                <a:gd name="T92" fmla="*/ 12 w 321"/>
                <a:gd name="T93" fmla="*/ 0 h 115"/>
                <a:gd name="T94" fmla="*/ 12 w 321"/>
                <a:gd name="T95" fmla="*/ 0 h 115"/>
                <a:gd name="T96" fmla="*/ 12 w 321"/>
                <a:gd name="T97" fmla="*/ 0 h 115"/>
                <a:gd name="T98" fmla="*/ 11 w 321"/>
                <a:gd name="T99" fmla="*/ 0 h 1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115"/>
                <a:gd name="T152" fmla="*/ 321 w 321"/>
                <a:gd name="T153" fmla="*/ 115 h 1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115">
                  <a:moveTo>
                    <a:pt x="300" y="0"/>
                  </a:moveTo>
                  <a:lnTo>
                    <a:pt x="279" y="0"/>
                  </a:lnTo>
                  <a:lnTo>
                    <a:pt x="258" y="1"/>
                  </a:lnTo>
                  <a:lnTo>
                    <a:pt x="239" y="4"/>
                  </a:lnTo>
                  <a:lnTo>
                    <a:pt x="219" y="5"/>
                  </a:lnTo>
                  <a:lnTo>
                    <a:pt x="200" y="8"/>
                  </a:lnTo>
                  <a:lnTo>
                    <a:pt x="180" y="12"/>
                  </a:lnTo>
                  <a:lnTo>
                    <a:pt x="160" y="15"/>
                  </a:lnTo>
                  <a:lnTo>
                    <a:pt x="142" y="20"/>
                  </a:lnTo>
                  <a:lnTo>
                    <a:pt x="124" y="26"/>
                  </a:lnTo>
                  <a:lnTo>
                    <a:pt x="106" y="31"/>
                  </a:lnTo>
                  <a:lnTo>
                    <a:pt x="89" y="38"/>
                  </a:lnTo>
                  <a:lnTo>
                    <a:pt x="72" y="45"/>
                  </a:lnTo>
                  <a:lnTo>
                    <a:pt x="56" y="52"/>
                  </a:lnTo>
                  <a:lnTo>
                    <a:pt x="40" y="60"/>
                  </a:lnTo>
                  <a:lnTo>
                    <a:pt x="25" y="69"/>
                  </a:lnTo>
                  <a:lnTo>
                    <a:pt x="10" y="79"/>
                  </a:lnTo>
                  <a:lnTo>
                    <a:pt x="4" y="84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3" y="107"/>
                  </a:lnTo>
                  <a:lnTo>
                    <a:pt x="8" y="113"/>
                  </a:lnTo>
                  <a:lnTo>
                    <a:pt x="16" y="115"/>
                  </a:lnTo>
                  <a:lnTo>
                    <a:pt x="25" y="115"/>
                  </a:lnTo>
                  <a:lnTo>
                    <a:pt x="31" y="113"/>
                  </a:lnTo>
                  <a:lnTo>
                    <a:pt x="45" y="105"/>
                  </a:lnTo>
                  <a:lnTo>
                    <a:pt x="59" y="97"/>
                  </a:lnTo>
                  <a:lnTo>
                    <a:pt x="74" y="90"/>
                  </a:lnTo>
                  <a:lnTo>
                    <a:pt x="89" y="83"/>
                  </a:lnTo>
                  <a:lnTo>
                    <a:pt x="105" y="76"/>
                  </a:lnTo>
                  <a:lnTo>
                    <a:pt x="121" y="71"/>
                  </a:lnTo>
                  <a:lnTo>
                    <a:pt x="137" y="66"/>
                  </a:lnTo>
                  <a:lnTo>
                    <a:pt x="155" y="60"/>
                  </a:lnTo>
                  <a:lnTo>
                    <a:pt x="172" y="57"/>
                  </a:lnTo>
                  <a:lnTo>
                    <a:pt x="189" y="52"/>
                  </a:lnTo>
                  <a:lnTo>
                    <a:pt x="208" y="50"/>
                  </a:lnTo>
                  <a:lnTo>
                    <a:pt x="225" y="46"/>
                  </a:lnTo>
                  <a:lnTo>
                    <a:pt x="243" y="44"/>
                  </a:lnTo>
                  <a:lnTo>
                    <a:pt x="263" y="43"/>
                  </a:lnTo>
                  <a:lnTo>
                    <a:pt x="281" y="42"/>
                  </a:lnTo>
                  <a:lnTo>
                    <a:pt x="300" y="42"/>
                  </a:lnTo>
                  <a:lnTo>
                    <a:pt x="308" y="41"/>
                  </a:lnTo>
                  <a:lnTo>
                    <a:pt x="315" y="36"/>
                  </a:lnTo>
                  <a:lnTo>
                    <a:pt x="319" y="29"/>
                  </a:lnTo>
                  <a:lnTo>
                    <a:pt x="321" y="21"/>
                  </a:lnTo>
                  <a:lnTo>
                    <a:pt x="319" y="13"/>
                  </a:lnTo>
                  <a:lnTo>
                    <a:pt x="315" y="6"/>
                  </a:lnTo>
                  <a:lnTo>
                    <a:pt x="308" y="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6" name="AutoShape 12"/>
            <p:cNvSpPr>
              <a:spLocks noChangeArrowheads="1"/>
            </p:cNvSpPr>
            <p:nvPr/>
          </p:nvSpPr>
          <p:spPr bwMode="auto">
            <a:xfrm>
              <a:off x="408" y="191"/>
              <a:ext cx="110" cy="40"/>
            </a:xfrm>
            <a:custGeom>
              <a:avLst/>
              <a:gdLst>
                <a:gd name="T0" fmla="*/ 1 w 327"/>
                <a:gd name="T1" fmla="*/ 2 h 119"/>
                <a:gd name="T2" fmla="*/ 2 w 327"/>
                <a:gd name="T3" fmla="*/ 2 h 119"/>
                <a:gd name="T4" fmla="*/ 2 w 327"/>
                <a:gd name="T5" fmla="*/ 2 h 119"/>
                <a:gd name="T6" fmla="*/ 3 w 327"/>
                <a:gd name="T7" fmla="*/ 2 h 119"/>
                <a:gd name="T8" fmla="*/ 4 w 327"/>
                <a:gd name="T9" fmla="*/ 2 h 119"/>
                <a:gd name="T10" fmla="*/ 4 w 327"/>
                <a:gd name="T11" fmla="*/ 2 h 119"/>
                <a:gd name="T12" fmla="*/ 5 w 327"/>
                <a:gd name="T13" fmla="*/ 2 h 119"/>
                <a:gd name="T14" fmla="*/ 6 w 327"/>
                <a:gd name="T15" fmla="*/ 2 h 119"/>
                <a:gd name="T16" fmla="*/ 6 w 327"/>
                <a:gd name="T17" fmla="*/ 2 h 119"/>
                <a:gd name="T18" fmla="*/ 7 w 327"/>
                <a:gd name="T19" fmla="*/ 2 h 119"/>
                <a:gd name="T20" fmla="*/ 8 w 327"/>
                <a:gd name="T21" fmla="*/ 3 h 119"/>
                <a:gd name="T22" fmla="*/ 8 w 327"/>
                <a:gd name="T23" fmla="*/ 3 h 119"/>
                <a:gd name="T24" fmla="*/ 9 w 327"/>
                <a:gd name="T25" fmla="*/ 3 h 119"/>
                <a:gd name="T26" fmla="*/ 10 w 327"/>
                <a:gd name="T27" fmla="*/ 3 h 119"/>
                <a:gd name="T28" fmla="*/ 10 w 327"/>
                <a:gd name="T29" fmla="*/ 4 h 119"/>
                <a:gd name="T30" fmla="*/ 11 w 327"/>
                <a:gd name="T31" fmla="*/ 4 h 119"/>
                <a:gd name="T32" fmla="*/ 11 w 327"/>
                <a:gd name="T33" fmla="*/ 4 h 119"/>
                <a:gd name="T34" fmla="*/ 11 w 327"/>
                <a:gd name="T35" fmla="*/ 4 h 119"/>
                <a:gd name="T36" fmla="*/ 12 w 327"/>
                <a:gd name="T37" fmla="*/ 4 h 119"/>
                <a:gd name="T38" fmla="*/ 12 w 327"/>
                <a:gd name="T39" fmla="*/ 4 h 119"/>
                <a:gd name="T40" fmla="*/ 12 w 327"/>
                <a:gd name="T41" fmla="*/ 4 h 119"/>
                <a:gd name="T42" fmla="*/ 12 w 327"/>
                <a:gd name="T43" fmla="*/ 4 h 119"/>
                <a:gd name="T44" fmla="*/ 12 w 327"/>
                <a:gd name="T45" fmla="*/ 4 h 119"/>
                <a:gd name="T46" fmla="*/ 12 w 327"/>
                <a:gd name="T47" fmla="*/ 3 h 119"/>
                <a:gd name="T48" fmla="*/ 12 w 327"/>
                <a:gd name="T49" fmla="*/ 3 h 119"/>
                <a:gd name="T50" fmla="*/ 11 w 327"/>
                <a:gd name="T51" fmla="*/ 3 h 119"/>
                <a:gd name="T52" fmla="*/ 11 w 327"/>
                <a:gd name="T53" fmla="*/ 2 h 119"/>
                <a:gd name="T54" fmla="*/ 10 w 327"/>
                <a:gd name="T55" fmla="*/ 2 h 119"/>
                <a:gd name="T56" fmla="*/ 10 w 327"/>
                <a:gd name="T57" fmla="*/ 2 h 119"/>
                <a:gd name="T58" fmla="*/ 9 w 327"/>
                <a:gd name="T59" fmla="*/ 1 h 119"/>
                <a:gd name="T60" fmla="*/ 8 w 327"/>
                <a:gd name="T61" fmla="*/ 1 h 119"/>
                <a:gd name="T62" fmla="*/ 8 w 327"/>
                <a:gd name="T63" fmla="*/ 1 h 119"/>
                <a:gd name="T64" fmla="*/ 7 w 327"/>
                <a:gd name="T65" fmla="*/ 1 h 119"/>
                <a:gd name="T66" fmla="*/ 6 w 327"/>
                <a:gd name="T67" fmla="*/ 1 h 119"/>
                <a:gd name="T68" fmla="*/ 5 w 327"/>
                <a:gd name="T69" fmla="*/ 0 h 119"/>
                <a:gd name="T70" fmla="*/ 5 w 327"/>
                <a:gd name="T71" fmla="*/ 0 h 119"/>
                <a:gd name="T72" fmla="*/ 4 w 327"/>
                <a:gd name="T73" fmla="*/ 0 h 119"/>
                <a:gd name="T74" fmla="*/ 3 w 327"/>
                <a:gd name="T75" fmla="*/ 0 h 119"/>
                <a:gd name="T76" fmla="*/ 2 w 327"/>
                <a:gd name="T77" fmla="*/ 0 h 119"/>
                <a:gd name="T78" fmla="*/ 2 w 327"/>
                <a:gd name="T79" fmla="*/ 0 h 119"/>
                <a:gd name="T80" fmla="*/ 1 w 327"/>
                <a:gd name="T81" fmla="*/ 0 h 119"/>
                <a:gd name="T82" fmla="*/ 0 w 327"/>
                <a:gd name="T83" fmla="*/ 0 h 119"/>
                <a:gd name="T84" fmla="*/ 0 w 327"/>
                <a:gd name="T85" fmla="*/ 0 h 119"/>
                <a:gd name="T86" fmla="*/ 0 w 327"/>
                <a:gd name="T87" fmla="*/ 0 h 119"/>
                <a:gd name="T88" fmla="*/ 0 w 327"/>
                <a:gd name="T89" fmla="*/ 1 h 119"/>
                <a:gd name="T90" fmla="*/ 0 w 327"/>
                <a:gd name="T91" fmla="*/ 1 h 119"/>
                <a:gd name="T92" fmla="*/ 0 w 327"/>
                <a:gd name="T93" fmla="*/ 1 h 119"/>
                <a:gd name="T94" fmla="*/ 0 w 327"/>
                <a:gd name="T95" fmla="*/ 1 h 119"/>
                <a:gd name="T96" fmla="*/ 1 w 327"/>
                <a:gd name="T97" fmla="*/ 2 h 1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7"/>
                <a:gd name="T148" fmla="*/ 0 h 119"/>
                <a:gd name="T149" fmla="*/ 327 w 327"/>
                <a:gd name="T150" fmla="*/ 119 h 1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7" h="119">
                  <a:moveTo>
                    <a:pt x="21" y="41"/>
                  </a:moveTo>
                  <a:lnTo>
                    <a:pt x="41" y="41"/>
                  </a:lnTo>
                  <a:lnTo>
                    <a:pt x="60" y="43"/>
                  </a:lnTo>
                  <a:lnTo>
                    <a:pt x="79" y="44"/>
                  </a:lnTo>
                  <a:lnTo>
                    <a:pt x="97" y="46"/>
                  </a:lnTo>
                  <a:lnTo>
                    <a:pt x="117" y="49"/>
                  </a:lnTo>
                  <a:lnTo>
                    <a:pt x="134" y="52"/>
                  </a:lnTo>
                  <a:lnTo>
                    <a:pt x="153" y="56"/>
                  </a:lnTo>
                  <a:lnTo>
                    <a:pt x="170" y="61"/>
                  </a:lnTo>
                  <a:lnTo>
                    <a:pt x="187" y="66"/>
                  </a:lnTo>
                  <a:lnTo>
                    <a:pt x="204" y="71"/>
                  </a:lnTo>
                  <a:lnTo>
                    <a:pt x="221" y="77"/>
                  </a:lnTo>
                  <a:lnTo>
                    <a:pt x="237" y="84"/>
                  </a:lnTo>
                  <a:lnTo>
                    <a:pt x="252" y="91"/>
                  </a:lnTo>
                  <a:lnTo>
                    <a:pt x="267" y="98"/>
                  </a:lnTo>
                  <a:lnTo>
                    <a:pt x="280" y="107"/>
                  </a:lnTo>
                  <a:lnTo>
                    <a:pt x="294" y="115"/>
                  </a:lnTo>
                  <a:lnTo>
                    <a:pt x="302" y="119"/>
                  </a:lnTo>
                  <a:lnTo>
                    <a:pt x="310" y="119"/>
                  </a:lnTo>
                  <a:lnTo>
                    <a:pt x="317" y="116"/>
                  </a:lnTo>
                  <a:lnTo>
                    <a:pt x="323" y="111"/>
                  </a:lnTo>
                  <a:lnTo>
                    <a:pt x="327" y="102"/>
                  </a:lnTo>
                  <a:lnTo>
                    <a:pt x="327" y="94"/>
                  </a:lnTo>
                  <a:lnTo>
                    <a:pt x="323" y="88"/>
                  </a:lnTo>
                  <a:lnTo>
                    <a:pt x="317" y="82"/>
                  </a:lnTo>
                  <a:lnTo>
                    <a:pt x="302" y="73"/>
                  </a:lnTo>
                  <a:lnTo>
                    <a:pt x="287" y="63"/>
                  </a:lnTo>
                  <a:lnTo>
                    <a:pt x="271" y="55"/>
                  </a:lnTo>
                  <a:lnTo>
                    <a:pt x="255" y="47"/>
                  </a:lnTo>
                  <a:lnTo>
                    <a:pt x="238" y="40"/>
                  </a:lnTo>
                  <a:lnTo>
                    <a:pt x="219" y="33"/>
                  </a:lnTo>
                  <a:lnTo>
                    <a:pt x="201" y="26"/>
                  </a:lnTo>
                  <a:lnTo>
                    <a:pt x="183" y="22"/>
                  </a:lnTo>
                  <a:lnTo>
                    <a:pt x="163" y="16"/>
                  </a:lnTo>
                  <a:lnTo>
                    <a:pt x="144" y="13"/>
                  </a:lnTo>
                  <a:lnTo>
                    <a:pt x="124" y="8"/>
                  </a:lnTo>
                  <a:lnTo>
                    <a:pt x="104" y="6"/>
                  </a:lnTo>
                  <a:lnTo>
                    <a:pt x="83" y="3"/>
                  </a:lnTo>
                  <a:lnTo>
                    <a:pt x="63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6" y="36"/>
                  </a:lnTo>
                  <a:lnTo>
                    <a:pt x="13" y="40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7" name="AutoShape 13"/>
            <p:cNvSpPr>
              <a:spLocks noChangeArrowheads="1"/>
            </p:cNvSpPr>
            <p:nvPr/>
          </p:nvSpPr>
          <p:spPr bwMode="auto">
            <a:xfrm>
              <a:off x="624" y="298"/>
              <a:ext cx="21" cy="28"/>
            </a:xfrm>
            <a:custGeom>
              <a:avLst/>
              <a:gdLst>
                <a:gd name="T0" fmla="*/ 1 w 62"/>
                <a:gd name="T1" fmla="*/ 3 h 83"/>
                <a:gd name="T2" fmla="*/ 1 w 62"/>
                <a:gd name="T3" fmla="*/ 3 h 83"/>
                <a:gd name="T4" fmla="*/ 1 w 62"/>
                <a:gd name="T5" fmla="*/ 3 h 83"/>
                <a:gd name="T6" fmla="*/ 1 w 62"/>
                <a:gd name="T7" fmla="*/ 3 h 83"/>
                <a:gd name="T8" fmla="*/ 2 w 62"/>
                <a:gd name="T9" fmla="*/ 3 h 83"/>
                <a:gd name="T10" fmla="*/ 2 w 62"/>
                <a:gd name="T11" fmla="*/ 3 h 83"/>
                <a:gd name="T12" fmla="*/ 2 w 62"/>
                <a:gd name="T13" fmla="*/ 3 h 83"/>
                <a:gd name="T14" fmla="*/ 2 w 62"/>
                <a:gd name="T15" fmla="*/ 3 h 83"/>
                <a:gd name="T16" fmla="*/ 2 w 62"/>
                <a:gd name="T17" fmla="*/ 3 h 83"/>
                <a:gd name="T18" fmla="*/ 2 w 62"/>
                <a:gd name="T19" fmla="*/ 2 h 83"/>
                <a:gd name="T20" fmla="*/ 2 w 62"/>
                <a:gd name="T21" fmla="*/ 2 h 83"/>
                <a:gd name="T22" fmla="*/ 2 w 62"/>
                <a:gd name="T23" fmla="*/ 2 h 83"/>
                <a:gd name="T24" fmla="*/ 1 w 62"/>
                <a:gd name="T25" fmla="*/ 1 h 83"/>
                <a:gd name="T26" fmla="*/ 1 w 62"/>
                <a:gd name="T27" fmla="*/ 1 h 83"/>
                <a:gd name="T28" fmla="*/ 1 w 62"/>
                <a:gd name="T29" fmla="*/ 1 h 83"/>
                <a:gd name="T30" fmla="*/ 1 w 62"/>
                <a:gd name="T31" fmla="*/ 0 h 83"/>
                <a:gd name="T32" fmla="*/ 1 w 62"/>
                <a:gd name="T33" fmla="*/ 0 h 83"/>
                <a:gd name="T34" fmla="*/ 0 w 62"/>
                <a:gd name="T35" fmla="*/ 0 h 83"/>
                <a:gd name="T36" fmla="*/ 0 w 62"/>
                <a:gd name="T37" fmla="*/ 0 h 83"/>
                <a:gd name="T38" fmla="*/ 0 w 62"/>
                <a:gd name="T39" fmla="*/ 0 h 83"/>
                <a:gd name="T40" fmla="*/ 0 w 62"/>
                <a:gd name="T41" fmla="*/ 0 h 83"/>
                <a:gd name="T42" fmla="*/ 1 w 62"/>
                <a:gd name="T43" fmla="*/ 3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83"/>
                <a:gd name="T68" fmla="*/ 62 w 62"/>
                <a:gd name="T69" fmla="*/ 83 h 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83">
                  <a:moveTo>
                    <a:pt x="24" y="83"/>
                  </a:moveTo>
                  <a:lnTo>
                    <a:pt x="28" y="81"/>
                  </a:lnTo>
                  <a:lnTo>
                    <a:pt x="33" y="81"/>
                  </a:lnTo>
                  <a:lnTo>
                    <a:pt x="38" y="80"/>
                  </a:lnTo>
                  <a:lnTo>
                    <a:pt x="43" y="79"/>
                  </a:lnTo>
                  <a:lnTo>
                    <a:pt x="48" y="78"/>
                  </a:lnTo>
                  <a:lnTo>
                    <a:pt x="53" y="78"/>
                  </a:lnTo>
                  <a:lnTo>
                    <a:pt x="57" y="77"/>
                  </a:lnTo>
                  <a:lnTo>
                    <a:pt x="62" y="77"/>
                  </a:lnTo>
                  <a:lnTo>
                    <a:pt x="55" y="66"/>
                  </a:lnTo>
                  <a:lnTo>
                    <a:pt x="49" y="56"/>
                  </a:lnTo>
                  <a:lnTo>
                    <a:pt x="43" y="46"/>
                  </a:lnTo>
                  <a:lnTo>
                    <a:pt x="38" y="35"/>
                  </a:lnTo>
                  <a:lnTo>
                    <a:pt x="32" y="26"/>
                  </a:lnTo>
                  <a:lnTo>
                    <a:pt x="26" y="17"/>
                  </a:lnTo>
                  <a:lnTo>
                    <a:pt x="21" y="8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2"/>
                  </a:lnTo>
                  <a:lnTo>
                    <a:pt x="2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>
              <a:off x="415" y="295"/>
              <a:ext cx="20" cy="28"/>
            </a:xfrm>
            <a:custGeom>
              <a:avLst/>
              <a:gdLst>
                <a:gd name="T0" fmla="*/ 2 w 60"/>
                <a:gd name="T1" fmla="*/ 3 h 84"/>
                <a:gd name="T2" fmla="*/ 2 w 60"/>
                <a:gd name="T3" fmla="*/ 0 h 84"/>
                <a:gd name="T4" fmla="*/ 2 w 60"/>
                <a:gd name="T5" fmla="*/ 0 h 84"/>
                <a:gd name="T6" fmla="*/ 2 w 60"/>
                <a:gd name="T7" fmla="*/ 0 h 84"/>
                <a:gd name="T8" fmla="*/ 1 w 60"/>
                <a:gd name="T9" fmla="*/ 0 h 84"/>
                <a:gd name="T10" fmla="*/ 1 w 60"/>
                <a:gd name="T11" fmla="*/ 0 h 84"/>
                <a:gd name="T12" fmla="*/ 0 w 60"/>
                <a:gd name="T13" fmla="*/ 3 h 84"/>
                <a:gd name="T14" fmla="*/ 0 w 60"/>
                <a:gd name="T15" fmla="*/ 3 h 84"/>
                <a:gd name="T16" fmla="*/ 0 w 60"/>
                <a:gd name="T17" fmla="*/ 3 h 84"/>
                <a:gd name="T18" fmla="*/ 0 w 60"/>
                <a:gd name="T19" fmla="*/ 3 h 84"/>
                <a:gd name="T20" fmla="*/ 0 w 60"/>
                <a:gd name="T21" fmla="*/ 3 h 84"/>
                <a:gd name="T22" fmla="*/ 0 w 60"/>
                <a:gd name="T23" fmla="*/ 3 h 84"/>
                <a:gd name="T24" fmla="*/ 1 w 60"/>
                <a:gd name="T25" fmla="*/ 3 h 84"/>
                <a:gd name="T26" fmla="*/ 1 w 60"/>
                <a:gd name="T27" fmla="*/ 3 h 84"/>
                <a:gd name="T28" fmla="*/ 1 w 60"/>
                <a:gd name="T29" fmla="*/ 3 h 84"/>
                <a:gd name="T30" fmla="*/ 1 w 60"/>
                <a:gd name="T31" fmla="*/ 3 h 84"/>
                <a:gd name="T32" fmla="*/ 2 w 60"/>
                <a:gd name="T33" fmla="*/ 3 h 84"/>
                <a:gd name="T34" fmla="*/ 2 w 60"/>
                <a:gd name="T35" fmla="*/ 3 h 84"/>
                <a:gd name="T36" fmla="*/ 2 w 60"/>
                <a:gd name="T37" fmla="*/ 3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84"/>
                <a:gd name="T59" fmla="*/ 60 w 60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84">
                  <a:moveTo>
                    <a:pt x="60" y="84"/>
                  </a:moveTo>
                  <a:lnTo>
                    <a:pt x="54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0" y="81"/>
                  </a:lnTo>
                  <a:lnTo>
                    <a:pt x="1" y="81"/>
                  </a:lnTo>
                  <a:lnTo>
                    <a:pt x="8" y="81"/>
                  </a:lnTo>
                  <a:lnTo>
                    <a:pt x="16" y="81"/>
                  </a:lnTo>
                  <a:lnTo>
                    <a:pt x="23" y="81"/>
                  </a:lnTo>
                  <a:lnTo>
                    <a:pt x="31" y="83"/>
                  </a:lnTo>
                  <a:lnTo>
                    <a:pt x="38" y="83"/>
                  </a:lnTo>
                  <a:lnTo>
                    <a:pt x="45" y="83"/>
                  </a:lnTo>
                  <a:lnTo>
                    <a:pt x="53" y="84"/>
                  </a:lnTo>
                  <a:lnTo>
                    <a:pt x="6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9" name="AutoShape 15"/>
            <p:cNvSpPr>
              <a:spLocks noChangeArrowheads="1"/>
            </p:cNvSpPr>
            <p:nvPr/>
          </p:nvSpPr>
          <p:spPr bwMode="auto">
            <a:xfrm>
              <a:off x="363" y="119"/>
              <a:ext cx="353" cy="251"/>
            </a:xfrm>
            <a:custGeom>
              <a:avLst/>
              <a:gdLst>
                <a:gd name="T0" fmla="*/ 38 w 1041"/>
                <a:gd name="T1" fmla="*/ 0 h 741"/>
                <a:gd name="T2" fmla="*/ 35 w 1041"/>
                <a:gd name="T3" fmla="*/ 0 h 741"/>
                <a:gd name="T4" fmla="*/ 31 w 1041"/>
                <a:gd name="T5" fmla="*/ 0 h 741"/>
                <a:gd name="T6" fmla="*/ 27 w 1041"/>
                <a:gd name="T7" fmla="*/ 1 h 741"/>
                <a:gd name="T8" fmla="*/ 24 w 1041"/>
                <a:gd name="T9" fmla="*/ 3 h 741"/>
                <a:gd name="T10" fmla="*/ 21 w 1041"/>
                <a:gd name="T11" fmla="*/ 5 h 741"/>
                <a:gd name="T12" fmla="*/ 18 w 1041"/>
                <a:gd name="T13" fmla="*/ 4 h 741"/>
                <a:gd name="T14" fmla="*/ 15 w 1041"/>
                <a:gd name="T15" fmla="*/ 2 h 741"/>
                <a:gd name="T16" fmla="*/ 11 w 1041"/>
                <a:gd name="T17" fmla="*/ 1 h 741"/>
                <a:gd name="T18" fmla="*/ 7 w 1041"/>
                <a:gd name="T19" fmla="*/ 0 h 741"/>
                <a:gd name="T20" fmla="*/ 4 w 1041"/>
                <a:gd name="T21" fmla="*/ 0 h 741"/>
                <a:gd name="T22" fmla="*/ 2 w 1041"/>
                <a:gd name="T23" fmla="*/ 0 h 741"/>
                <a:gd name="T24" fmla="*/ 0 w 1041"/>
                <a:gd name="T25" fmla="*/ 22 h 741"/>
                <a:gd name="T26" fmla="*/ 2 w 1041"/>
                <a:gd name="T27" fmla="*/ 28 h 741"/>
                <a:gd name="T28" fmla="*/ 4 w 1041"/>
                <a:gd name="T29" fmla="*/ 28 h 741"/>
                <a:gd name="T30" fmla="*/ 5 w 1041"/>
                <a:gd name="T31" fmla="*/ 25 h 741"/>
                <a:gd name="T32" fmla="*/ 4 w 1041"/>
                <a:gd name="T33" fmla="*/ 25 h 741"/>
                <a:gd name="T34" fmla="*/ 3 w 1041"/>
                <a:gd name="T35" fmla="*/ 24 h 741"/>
                <a:gd name="T36" fmla="*/ 4 w 1041"/>
                <a:gd name="T37" fmla="*/ 23 h 741"/>
                <a:gd name="T38" fmla="*/ 6 w 1041"/>
                <a:gd name="T39" fmla="*/ 23 h 741"/>
                <a:gd name="T40" fmla="*/ 6 w 1041"/>
                <a:gd name="T41" fmla="*/ 20 h 741"/>
                <a:gd name="T42" fmla="*/ 4 w 1041"/>
                <a:gd name="T43" fmla="*/ 20 h 741"/>
                <a:gd name="T44" fmla="*/ 4 w 1041"/>
                <a:gd name="T45" fmla="*/ 3 h 741"/>
                <a:gd name="T46" fmla="*/ 5 w 1041"/>
                <a:gd name="T47" fmla="*/ 3 h 741"/>
                <a:gd name="T48" fmla="*/ 8 w 1041"/>
                <a:gd name="T49" fmla="*/ 3 h 741"/>
                <a:gd name="T50" fmla="*/ 12 w 1041"/>
                <a:gd name="T51" fmla="*/ 4 h 741"/>
                <a:gd name="T52" fmla="*/ 16 w 1041"/>
                <a:gd name="T53" fmla="*/ 5 h 741"/>
                <a:gd name="T54" fmla="*/ 18 w 1041"/>
                <a:gd name="T55" fmla="*/ 7 h 741"/>
                <a:gd name="T56" fmla="*/ 22 w 1041"/>
                <a:gd name="T57" fmla="*/ 9 h 741"/>
                <a:gd name="T58" fmla="*/ 24 w 1041"/>
                <a:gd name="T59" fmla="*/ 6 h 741"/>
                <a:gd name="T60" fmla="*/ 27 w 1041"/>
                <a:gd name="T61" fmla="*/ 5 h 741"/>
                <a:gd name="T62" fmla="*/ 31 w 1041"/>
                <a:gd name="T63" fmla="*/ 4 h 741"/>
                <a:gd name="T64" fmla="*/ 35 w 1041"/>
                <a:gd name="T65" fmla="*/ 3 h 741"/>
                <a:gd name="T66" fmla="*/ 36 w 1041"/>
                <a:gd name="T67" fmla="*/ 3 h 741"/>
                <a:gd name="T68" fmla="*/ 37 w 1041"/>
                <a:gd name="T69" fmla="*/ 3 h 741"/>
                <a:gd name="T70" fmla="*/ 36 w 1041"/>
                <a:gd name="T71" fmla="*/ 20 h 741"/>
                <a:gd name="T72" fmla="*/ 35 w 1041"/>
                <a:gd name="T73" fmla="*/ 20 h 741"/>
                <a:gd name="T74" fmla="*/ 33 w 1041"/>
                <a:gd name="T75" fmla="*/ 20 h 741"/>
                <a:gd name="T76" fmla="*/ 31 w 1041"/>
                <a:gd name="T77" fmla="*/ 20 h 741"/>
                <a:gd name="T78" fmla="*/ 31 w 1041"/>
                <a:gd name="T79" fmla="*/ 22 h 741"/>
                <a:gd name="T80" fmla="*/ 32 w 1041"/>
                <a:gd name="T81" fmla="*/ 23 h 741"/>
                <a:gd name="T82" fmla="*/ 34 w 1041"/>
                <a:gd name="T83" fmla="*/ 23 h 741"/>
                <a:gd name="T84" fmla="*/ 37 w 1041"/>
                <a:gd name="T85" fmla="*/ 23 h 741"/>
                <a:gd name="T86" fmla="*/ 37 w 1041"/>
                <a:gd name="T87" fmla="*/ 25 h 741"/>
                <a:gd name="T88" fmla="*/ 35 w 1041"/>
                <a:gd name="T89" fmla="*/ 25 h 741"/>
                <a:gd name="T90" fmla="*/ 34 w 1041"/>
                <a:gd name="T91" fmla="*/ 25 h 741"/>
                <a:gd name="T92" fmla="*/ 34 w 1041"/>
                <a:gd name="T93" fmla="*/ 26 h 741"/>
                <a:gd name="T94" fmla="*/ 35 w 1041"/>
                <a:gd name="T95" fmla="*/ 27 h 741"/>
                <a:gd name="T96" fmla="*/ 36 w 1041"/>
                <a:gd name="T97" fmla="*/ 28 h 741"/>
                <a:gd name="T98" fmla="*/ 38 w 1041"/>
                <a:gd name="T99" fmla="*/ 28 h 741"/>
                <a:gd name="T100" fmla="*/ 41 w 1041"/>
                <a:gd name="T101" fmla="*/ 1 h 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41"/>
                <a:gd name="T154" fmla="*/ 0 h 741"/>
                <a:gd name="T155" fmla="*/ 1041 w 1041"/>
                <a:gd name="T156" fmla="*/ 741 h 7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41" h="741">
                  <a:moveTo>
                    <a:pt x="1008" y="12"/>
                  </a:moveTo>
                  <a:lnTo>
                    <a:pt x="993" y="9"/>
                  </a:lnTo>
                  <a:lnTo>
                    <a:pt x="978" y="6"/>
                  </a:lnTo>
                  <a:lnTo>
                    <a:pt x="963" y="5"/>
                  </a:lnTo>
                  <a:lnTo>
                    <a:pt x="948" y="2"/>
                  </a:lnTo>
                  <a:lnTo>
                    <a:pt x="932" y="1"/>
                  </a:lnTo>
                  <a:lnTo>
                    <a:pt x="917" y="1"/>
                  </a:lnTo>
                  <a:lnTo>
                    <a:pt x="901" y="0"/>
                  </a:lnTo>
                  <a:lnTo>
                    <a:pt x="886" y="0"/>
                  </a:lnTo>
                  <a:lnTo>
                    <a:pt x="858" y="1"/>
                  </a:lnTo>
                  <a:lnTo>
                    <a:pt x="830" y="2"/>
                  </a:lnTo>
                  <a:lnTo>
                    <a:pt x="803" y="6"/>
                  </a:lnTo>
                  <a:lnTo>
                    <a:pt x="775" y="9"/>
                  </a:lnTo>
                  <a:lnTo>
                    <a:pt x="750" y="15"/>
                  </a:lnTo>
                  <a:lnTo>
                    <a:pt x="724" y="21"/>
                  </a:lnTo>
                  <a:lnTo>
                    <a:pt x="699" y="29"/>
                  </a:lnTo>
                  <a:lnTo>
                    <a:pt x="675" y="37"/>
                  </a:lnTo>
                  <a:lnTo>
                    <a:pt x="652" y="46"/>
                  </a:lnTo>
                  <a:lnTo>
                    <a:pt x="630" y="56"/>
                  </a:lnTo>
                  <a:lnTo>
                    <a:pt x="608" y="68"/>
                  </a:lnTo>
                  <a:lnTo>
                    <a:pt x="589" y="79"/>
                  </a:lnTo>
                  <a:lnTo>
                    <a:pt x="569" y="92"/>
                  </a:lnTo>
                  <a:lnTo>
                    <a:pt x="552" y="106"/>
                  </a:lnTo>
                  <a:lnTo>
                    <a:pt x="535" y="121"/>
                  </a:lnTo>
                  <a:lnTo>
                    <a:pt x="520" y="136"/>
                  </a:lnTo>
                  <a:lnTo>
                    <a:pt x="505" y="121"/>
                  </a:lnTo>
                  <a:lnTo>
                    <a:pt x="488" y="106"/>
                  </a:lnTo>
                  <a:lnTo>
                    <a:pt x="470" y="92"/>
                  </a:lnTo>
                  <a:lnTo>
                    <a:pt x="452" y="79"/>
                  </a:lnTo>
                  <a:lnTo>
                    <a:pt x="432" y="68"/>
                  </a:lnTo>
                  <a:lnTo>
                    <a:pt x="410" y="56"/>
                  </a:lnTo>
                  <a:lnTo>
                    <a:pt x="388" y="46"/>
                  </a:lnTo>
                  <a:lnTo>
                    <a:pt x="365" y="37"/>
                  </a:lnTo>
                  <a:lnTo>
                    <a:pt x="341" y="29"/>
                  </a:lnTo>
                  <a:lnTo>
                    <a:pt x="316" y="21"/>
                  </a:lnTo>
                  <a:lnTo>
                    <a:pt x="290" y="15"/>
                  </a:lnTo>
                  <a:lnTo>
                    <a:pt x="264" y="9"/>
                  </a:lnTo>
                  <a:lnTo>
                    <a:pt x="237" y="6"/>
                  </a:lnTo>
                  <a:lnTo>
                    <a:pt x="210" y="2"/>
                  </a:lnTo>
                  <a:lnTo>
                    <a:pt x="182" y="1"/>
                  </a:lnTo>
                  <a:lnTo>
                    <a:pt x="153" y="0"/>
                  </a:lnTo>
                  <a:lnTo>
                    <a:pt x="138" y="0"/>
                  </a:lnTo>
                  <a:lnTo>
                    <a:pt x="122" y="1"/>
                  </a:lnTo>
                  <a:lnTo>
                    <a:pt x="107" y="1"/>
                  </a:lnTo>
                  <a:lnTo>
                    <a:pt x="92" y="2"/>
                  </a:lnTo>
                  <a:lnTo>
                    <a:pt x="77" y="5"/>
                  </a:lnTo>
                  <a:lnTo>
                    <a:pt x="63" y="6"/>
                  </a:lnTo>
                  <a:lnTo>
                    <a:pt x="48" y="9"/>
                  </a:lnTo>
                  <a:lnTo>
                    <a:pt x="33" y="12"/>
                  </a:lnTo>
                  <a:lnTo>
                    <a:pt x="0" y="18"/>
                  </a:lnTo>
                  <a:lnTo>
                    <a:pt x="0" y="563"/>
                  </a:lnTo>
                  <a:lnTo>
                    <a:pt x="0" y="741"/>
                  </a:lnTo>
                  <a:lnTo>
                    <a:pt x="50" y="730"/>
                  </a:lnTo>
                  <a:lnTo>
                    <a:pt x="56" y="729"/>
                  </a:lnTo>
                  <a:lnTo>
                    <a:pt x="63" y="728"/>
                  </a:lnTo>
                  <a:lnTo>
                    <a:pt x="70" y="727"/>
                  </a:lnTo>
                  <a:lnTo>
                    <a:pt x="77" y="726"/>
                  </a:lnTo>
                  <a:lnTo>
                    <a:pt x="84" y="726"/>
                  </a:lnTo>
                  <a:lnTo>
                    <a:pt x="91" y="725"/>
                  </a:lnTo>
                  <a:lnTo>
                    <a:pt x="98" y="723"/>
                  </a:lnTo>
                  <a:lnTo>
                    <a:pt x="105" y="723"/>
                  </a:lnTo>
                  <a:lnTo>
                    <a:pt x="138" y="638"/>
                  </a:lnTo>
                  <a:lnTo>
                    <a:pt x="131" y="638"/>
                  </a:lnTo>
                  <a:lnTo>
                    <a:pt x="123" y="639"/>
                  </a:lnTo>
                  <a:lnTo>
                    <a:pt x="116" y="639"/>
                  </a:lnTo>
                  <a:lnTo>
                    <a:pt x="109" y="639"/>
                  </a:lnTo>
                  <a:lnTo>
                    <a:pt x="103" y="640"/>
                  </a:lnTo>
                  <a:lnTo>
                    <a:pt x="96" y="640"/>
                  </a:lnTo>
                  <a:lnTo>
                    <a:pt x="90" y="642"/>
                  </a:lnTo>
                  <a:lnTo>
                    <a:pt x="83" y="642"/>
                  </a:lnTo>
                  <a:lnTo>
                    <a:pt x="83" y="607"/>
                  </a:lnTo>
                  <a:lnTo>
                    <a:pt x="91" y="606"/>
                  </a:lnTo>
                  <a:lnTo>
                    <a:pt x="99" y="605"/>
                  </a:lnTo>
                  <a:lnTo>
                    <a:pt x="108" y="604"/>
                  </a:lnTo>
                  <a:lnTo>
                    <a:pt x="116" y="604"/>
                  </a:lnTo>
                  <a:lnTo>
                    <a:pt x="126" y="602"/>
                  </a:lnTo>
                  <a:lnTo>
                    <a:pt x="134" y="602"/>
                  </a:lnTo>
                  <a:lnTo>
                    <a:pt x="143" y="602"/>
                  </a:lnTo>
                  <a:lnTo>
                    <a:pt x="152" y="602"/>
                  </a:lnTo>
                  <a:lnTo>
                    <a:pt x="184" y="521"/>
                  </a:lnTo>
                  <a:lnTo>
                    <a:pt x="172" y="520"/>
                  </a:lnTo>
                  <a:lnTo>
                    <a:pt x="159" y="520"/>
                  </a:lnTo>
                  <a:lnTo>
                    <a:pt x="145" y="520"/>
                  </a:lnTo>
                  <a:lnTo>
                    <a:pt x="132" y="520"/>
                  </a:lnTo>
                  <a:lnTo>
                    <a:pt x="120" y="521"/>
                  </a:lnTo>
                  <a:lnTo>
                    <a:pt x="107" y="522"/>
                  </a:lnTo>
                  <a:lnTo>
                    <a:pt x="96" y="523"/>
                  </a:lnTo>
                  <a:lnTo>
                    <a:pt x="83" y="524"/>
                  </a:lnTo>
                  <a:lnTo>
                    <a:pt x="83" y="88"/>
                  </a:lnTo>
                  <a:lnTo>
                    <a:pt x="91" y="86"/>
                  </a:lnTo>
                  <a:lnTo>
                    <a:pt x="100" y="85"/>
                  </a:lnTo>
                  <a:lnTo>
                    <a:pt x="108" y="84"/>
                  </a:lnTo>
                  <a:lnTo>
                    <a:pt x="117" y="84"/>
                  </a:lnTo>
                  <a:lnTo>
                    <a:pt x="126" y="83"/>
                  </a:lnTo>
                  <a:lnTo>
                    <a:pt x="135" y="83"/>
                  </a:lnTo>
                  <a:lnTo>
                    <a:pt x="144" y="83"/>
                  </a:lnTo>
                  <a:lnTo>
                    <a:pt x="153" y="83"/>
                  </a:lnTo>
                  <a:lnTo>
                    <a:pt x="181" y="84"/>
                  </a:lnTo>
                  <a:lnTo>
                    <a:pt x="209" y="85"/>
                  </a:lnTo>
                  <a:lnTo>
                    <a:pt x="235" y="89"/>
                  </a:lnTo>
                  <a:lnTo>
                    <a:pt x="262" y="93"/>
                  </a:lnTo>
                  <a:lnTo>
                    <a:pt x="287" y="99"/>
                  </a:lnTo>
                  <a:lnTo>
                    <a:pt x="311" y="106"/>
                  </a:lnTo>
                  <a:lnTo>
                    <a:pt x="334" y="113"/>
                  </a:lnTo>
                  <a:lnTo>
                    <a:pt x="357" y="122"/>
                  </a:lnTo>
                  <a:lnTo>
                    <a:pt x="378" y="132"/>
                  </a:lnTo>
                  <a:lnTo>
                    <a:pt x="399" y="143"/>
                  </a:lnTo>
                  <a:lnTo>
                    <a:pt x="417" y="154"/>
                  </a:lnTo>
                  <a:lnTo>
                    <a:pt x="433" y="167"/>
                  </a:lnTo>
                  <a:lnTo>
                    <a:pt x="449" y="181"/>
                  </a:lnTo>
                  <a:lnTo>
                    <a:pt x="462" y="195"/>
                  </a:lnTo>
                  <a:lnTo>
                    <a:pt x="475" y="210"/>
                  </a:lnTo>
                  <a:lnTo>
                    <a:pt x="484" y="225"/>
                  </a:lnTo>
                  <a:lnTo>
                    <a:pt x="520" y="290"/>
                  </a:lnTo>
                  <a:lnTo>
                    <a:pt x="556" y="225"/>
                  </a:lnTo>
                  <a:lnTo>
                    <a:pt x="566" y="210"/>
                  </a:lnTo>
                  <a:lnTo>
                    <a:pt x="578" y="195"/>
                  </a:lnTo>
                  <a:lnTo>
                    <a:pt x="591" y="181"/>
                  </a:lnTo>
                  <a:lnTo>
                    <a:pt x="607" y="167"/>
                  </a:lnTo>
                  <a:lnTo>
                    <a:pt x="623" y="154"/>
                  </a:lnTo>
                  <a:lnTo>
                    <a:pt x="642" y="143"/>
                  </a:lnTo>
                  <a:lnTo>
                    <a:pt x="662" y="132"/>
                  </a:lnTo>
                  <a:lnTo>
                    <a:pt x="683" y="122"/>
                  </a:lnTo>
                  <a:lnTo>
                    <a:pt x="705" y="113"/>
                  </a:lnTo>
                  <a:lnTo>
                    <a:pt x="729" y="106"/>
                  </a:lnTo>
                  <a:lnTo>
                    <a:pt x="753" y="99"/>
                  </a:lnTo>
                  <a:lnTo>
                    <a:pt x="779" y="93"/>
                  </a:lnTo>
                  <a:lnTo>
                    <a:pt x="805" y="89"/>
                  </a:lnTo>
                  <a:lnTo>
                    <a:pt x="832" y="85"/>
                  </a:lnTo>
                  <a:lnTo>
                    <a:pt x="858" y="84"/>
                  </a:lnTo>
                  <a:lnTo>
                    <a:pt x="886" y="83"/>
                  </a:lnTo>
                  <a:lnTo>
                    <a:pt x="895" y="83"/>
                  </a:lnTo>
                  <a:lnTo>
                    <a:pt x="904" y="83"/>
                  </a:lnTo>
                  <a:lnTo>
                    <a:pt x="914" y="83"/>
                  </a:lnTo>
                  <a:lnTo>
                    <a:pt x="923" y="84"/>
                  </a:lnTo>
                  <a:lnTo>
                    <a:pt x="932" y="84"/>
                  </a:lnTo>
                  <a:lnTo>
                    <a:pt x="941" y="85"/>
                  </a:lnTo>
                  <a:lnTo>
                    <a:pt x="949" y="86"/>
                  </a:lnTo>
                  <a:lnTo>
                    <a:pt x="959" y="88"/>
                  </a:lnTo>
                  <a:lnTo>
                    <a:pt x="959" y="524"/>
                  </a:lnTo>
                  <a:lnTo>
                    <a:pt x="949" y="523"/>
                  </a:lnTo>
                  <a:lnTo>
                    <a:pt x="941" y="522"/>
                  </a:lnTo>
                  <a:lnTo>
                    <a:pt x="932" y="521"/>
                  </a:lnTo>
                  <a:lnTo>
                    <a:pt x="923" y="521"/>
                  </a:lnTo>
                  <a:lnTo>
                    <a:pt x="914" y="520"/>
                  </a:lnTo>
                  <a:lnTo>
                    <a:pt x="904" y="520"/>
                  </a:lnTo>
                  <a:lnTo>
                    <a:pt x="895" y="520"/>
                  </a:lnTo>
                  <a:lnTo>
                    <a:pt x="886" y="520"/>
                  </a:lnTo>
                  <a:lnTo>
                    <a:pt x="873" y="520"/>
                  </a:lnTo>
                  <a:lnTo>
                    <a:pt x="861" y="520"/>
                  </a:lnTo>
                  <a:lnTo>
                    <a:pt x="848" y="521"/>
                  </a:lnTo>
                  <a:lnTo>
                    <a:pt x="835" y="522"/>
                  </a:lnTo>
                  <a:lnTo>
                    <a:pt x="823" y="523"/>
                  </a:lnTo>
                  <a:lnTo>
                    <a:pt x="810" y="524"/>
                  </a:lnTo>
                  <a:lnTo>
                    <a:pt x="798" y="525"/>
                  </a:lnTo>
                  <a:lnTo>
                    <a:pt x="786" y="528"/>
                  </a:lnTo>
                  <a:lnTo>
                    <a:pt x="791" y="536"/>
                  </a:lnTo>
                  <a:lnTo>
                    <a:pt x="796" y="545"/>
                  </a:lnTo>
                  <a:lnTo>
                    <a:pt x="802" y="554"/>
                  </a:lnTo>
                  <a:lnTo>
                    <a:pt x="808" y="563"/>
                  </a:lnTo>
                  <a:lnTo>
                    <a:pt x="813" y="574"/>
                  </a:lnTo>
                  <a:lnTo>
                    <a:pt x="819" y="584"/>
                  </a:lnTo>
                  <a:lnTo>
                    <a:pt x="825" y="594"/>
                  </a:lnTo>
                  <a:lnTo>
                    <a:pt x="832" y="605"/>
                  </a:lnTo>
                  <a:lnTo>
                    <a:pt x="848" y="604"/>
                  </a:lnTo>
                  <a:lnTo>
                    <a:pt x="863" y="602"/>
                  </a:lnTo>
                  <a:lnTo>
                    <a:pt x="879" y="602"/>
                  </a:lnTo>
                  <a:lnTo>
                    <a:pt x="895" y="602"/>
                  </a:lnTo>
                  <a:lnTo>
                    <a:pt x="911" y="602"/>
                  </a:lnTo>
                  <a:lnTo>
                    <a:pt x="927" y="604"/>
                  </a:lnTo>
                  <a:lnTo>
                    <a:pt x="942" y="605"/>
                  </a:lnTo>
                  <a:lnTo>
                    <a:pt x="959" y="607"/>
                  </a:lnTo>
                  <a:lnTo>
                    <a:pt x="959" y="642"/>
                  </a:lnTo>
                  <a:lnTo>
                    <a:pt x="949" y="640"/>
                  </a:lnTo>
                  <a:lnTo>
                    <a:pt x="941" y="640"/>
                  </a:lnTo>
                  <a:lnTo>
                    <a:pt x="932" y="639"/>
                  </a:lnTo>
                  <a:lnTo>
                    <a:pt x="923" y="639"/>
                  </a:lnTo>
                  <a:lnTo>
                    <a:pt x="914" y="638"/>
                  </a:lnTo>
                  <a:lnTo>
                    <a:pt x="904" y="638"/>
                  </a:lnTo>
                  <a:lnTo>
                    <a:pt x="895" y="638"/>
                  </a:lnTo>
                  <a:lnTo>
                    <a:pt x="886" y="638"/>
                  </a:lnTo>
                  <a:lnTo>
                    <a:pt x="878" y="638"/>
                  </a:lnTo>
                  <a:lnTo>
                    <a:pt x="870" y="638"/>
                  </a:lnTo>
                  <a:lnTo>
                    <a:pt x="861" y="638"/>
                  </a:lnTo>
                  <a:lnTo>
                    <a:pt x="853" y="639"/>
                  </a:lnTo>
                  <a:lnTo>
                    <a:pt x="858" y="650"/>
                  </a:lnTo>
                  <a:lnTo>
                    <a:pt x="865" y="660"/>
                  </a:lnTo>
                  <a:lnTo>
                    <a:pt x="871" y="670"/>
                  </a:lnTo>
                  <a:lnTo>
                    <a:pt x="877" y="681"/>
                  </a:lnTo>
                  <a:lnTo>
                    <a:pt x="882" y="691"/>
                  </a:lnTo>
                  <a:lnTo>
                    <a:pt x="889" y="702"/>
                  </a:lnTo>
                  <a:lnTo>
                    <a:pt x="895" y="711"/>
                  </a:lnTo>
                  <a:lnTo>
                    <a:pt x="901" y="721"/>
                  </a:lnTo>
                  <a:lnTo>
                    <a:pt x="912" y="721"/>
                  </a:lnTo>
                  <a:lnTo>
                    <a:pt x="924" y="722"/>
                  </a:lnTo>
                  <a:lnTo>
                    <a:pt x="935" y="723"/>
                  </a:lnTo>
                  <a:lnTo>
                    <a:pt x="947" y="723"/>
                  </a:lnTo>
                  <a:lnTo>
                    <a:pt x="959" y="726"/>
                  </a:lnTo>
                  <a:lnTo>
                    <a:pt x="970" y="727"/>
                  </a:lnTo>
                  <a:lnTo>
                    <a:pt x="982" y="728"/>
                  </a:lnTo>
                  <a:lnTo>
                    <a:pt x="992" y="730"/>
                  </a:lnTo>
                  <a:lnTo>
                    <a:pt x="1041" y="741"/>
                  </a:lnTo>
                  <a:lnTo>
                    <a:pt x="1041" y="18"/>
                  </a:lnTo>
                  <a:lnTo>
                    <a:pt x="100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0" name="AutoShape 16"/>
            <p:cNvSpPr>
              <a:spLocks noChangeArrowheads="1"/>
            </p:cNvSpPr>
            <p:nvPr/>
          </p:nvSpPr>
          <p:spPr bwMode="auto">
            <a:xfrm>
              <a:off x="398" y="335"/>
              <a:ext cx="39" cy="29"/>
            </a:xfrm>
            <a:custGeom>
              <a:avLst/>
              <a:gdLst>
                <a:gd name="T0" fmla="*/ 1 w 114"/>
                <a:gd name="T1" fmla="*/ 0 h 87"/>
                <a:gd name="T2" fmla="*/ 0 w 114"/>
                <a:gd name="T3" fmla="*/ 3 h 87"/>
                <a:gd name="T4" fmla="*/ 1 w 114"/>
                <a:gd name="T5" fmla="*/ 3 h 87"/>
                <a:gd name="T6" fmla="*/ 1 w 114"/>
                <a:gd name="T7" fmla="*/ 3 h 87"/>
                <a:gd name="T8" fmla="*/ 2 w 114"/>
                <a:gd name="T9" fmla="*/ 3 h 87"/>
                <a:gd name="T10" fmla="*/ 2 w 114"/>
                <a:gd name="T11" fmla="*/ 3 h 87"/>
                <a:gd name="T12" fmla="*/ 3 w 114"/>
                <a:gd name="T13" fmla="*/ 3 h 87"/>
                <a:gd name="T14" fmla="*/ 3 w 114"/>
                <a:gd name="T15" fmla="*/ 3 h 87"/>
                <a:gd name="T16" fmla="*/ 4 w 114"/>
                <a:gd name="T17" fmla="*/ 3 h 87"/>
                <a:gd name="T18" fmla="*/ 4 w 114"/>
                <a:gd name="T19" fmla="*/ 3 h 87"/>
                <a:gd name="T20" fmla="*/ 4 w 114"/>
                <a:gd name="T21" fmla="*/ 0 h 87"/>
                <a:gd name="T22" fmla="*/ 4 w 114"/>
                <a:gd name="T23" fmla="*/ 0 h 87"/>
                <a:gd name="T24" fmla="*/ 4 w 114"/>
                <a:gd name="T25" fmla="*/ 0 h 87"/>
                <a:gd name="T26" fmla="*/ 3 w 114"/>
                <a:gd name="T27" fmla="*/ 0 h 87"/>
                <a:gd name="T28" fmla="*/ 3 w 114"/>
                <a:gd name="T29" fmla="*/ 0 h 87"/>
                <a:gd name="T30" fmla="*/ 2 w 114"/>
                <a:gd name="T31" fmla="*/ 0 h 87"/>
                <a:gd name="T32" fmla="*/ 2 w 114"/>
                <a:gd name="T33" fmla="*/ 0 h 87"/>
                <a:gd name="T34" fmla="*/ 2 w 114"/>
                <a:gd name="T35" fmla="*/ 0 h 87"/>
                <a:gd name="T36" fmla="*/ 1 w 114"/>
                <a:gd name="T37" fmla="*/ 0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87"/>
                <a:gd name="T59" fmla="*/ 114 w 114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87">
                  <a:moveTo>
                    <a:pt x="33" y="0"/>
                  </a:moveTo>
                  <a:lnTo>
                    <a:pt x="0" y="85"/>
                  </a:lnTo>
                  <a:lnTo>
                    <a:pt x="14" y="84"/>
                  </a:lnTo>
                  <a:lnTo>
                    <a:pt x="29" y="83"/>
                  </a:lnTo>
                  <a:lnTo>
                    <a:pt x="42" y="83"/>
                  </a:lnTo>
                  <a:lnTo>
                    <a:pt x="57" y="83"/>
                  </a:lnTo>
                  <a:lnTo>
                    <a:pt x="71" y="83"/>
                  </a:lnTo>
                  <a:lnTo>
                    <a:pt x="86" y="84"/>
                  </a:lnTo>
                  <a:lnTo>
                    <a:pt x="100" y="85"/>
                  </a:lnTo>
                  <a:lnTo>
                    <a:pt x="114" y="87"/>
                  </a:lnTo>
                  <a:lnTo>
                    <a:pt x="108" y="4"/>
                  </a:lnTo>
                  <a:lnTo>
                    <a:pt x="99" y="2"/>
                  </a:lnTo>
                  <a:lnTo>
                    <a:pt x="90" y="2"/>
                  </a:lnTo>
                  <a:lnTo>
                    <a:pt x="80" y="1"/>
                  </a:lnTo>
                  <a:lnTo>
                    <a:pt x="71" y="1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1" name="AutoShape 17"/>
            <p:cNvSpPr>
              <a:spLocks noChangeArrowheads="1"/>
            </p:cNvSpPr>
            <p:nvPr/>
          </p:nvSpPr>
          <p:spPr bwMode="auto">
            <a:xfrm>
              <a:off x="635" y="336"/>
              <a:ext cx="32" cy="28"/>
            </a:xfrm>
            <a:custGeom>
              <a:avLst/>
              <a:gdLst>
                <a:gd name="T0" fmla="*/ 0 w 97"/>
                <a:gd name="T1" fmla="*/ 0 h 84"/>
                <a:gd name="T2" fmla="*/ 1 w 97"/>
                <a:gd name="T3" fmla="*/ 3 h 84"/>
                <a:gd name="T4" fmla="*/ 1 w 97"/>
                <a:gd name="T5" fmla="*/ 3 h 84"/>
                <a:gd name="T6" fmla="*/ 2 w 97"/>
                <a:gd name="T7" fmla="*/ 3 h 84"/>
                <a:gd name="T8" fmla="*/ 2 w 97"/>
                <a:gd name="T9" fmla="*/ 3 h 84"/>
                <a:gd name="T10" fmla="*/ 2 w 97"/>
                <a:gd name="T11" fmla="*/ 3 h 84"/>
                <a:gd name="T12" fmla="*/ 3 w 97"/>
                <a:gd name="T13" fmla="*/ 3 h 84"/>
                <a:gd name="T14" fmla="*/ 3 w 97"/>
                <a:gd name="T15" fmla="*/ 3 h 84"/>
                <a:gd name="T16" fmla="*/ 3 w 97"/>
                <a:gd name="T17" fmla="*/ 3 h 84"/>
                <a:gd name="T18" fmla="*/ 4 w 97"/>
                <a:gd name="T19" fmla="*/ 3 h 84"/>
                <a:gd name="T20" fmla="*/ 3 w 97"/>
                <a:gd name="T21" fmla="*/ 3 h 84"/>
                <a:gd name="T22" fmla="*/ 3 w 97"/>
                <a:gd name="T23" fmla="*/ 2 h 84"/>
                <a:gd name="T24" fmla="*/ 3 w 97"/>
                <a:gd name="T25" fmla="*/ 2 h 84"/>
                <a:gd name="T26" fmla="*/ 3 w 97"/>
                <a:gd name="T27" fmla="*/ 2 h 84"/>
                <a:gd name="T28" fmla="*/ 2 w 97"/>
                <a:gd name="T29" fmla="*/ 1 h 84"/>
                <a:gd name="T30" fmla="*/ 2 w 97"/>
                <a:gd name="T31" fmla="*/ 1 h 84"/>
                <a:gd name="T32" fmla="*/ 2 w 97"/>
                <a:gd name="T33" fmla="*/ 0 h 84"/>
                <a:gd name="T34" fmla="*/ 2 w 97"/>
                <a:gd name="T35" fmla="*/ 0 h 84"/>
                <a:gd name="T36" fmla="*/ 2 w 97"/>
                <a:gd name="T37" fmla="*/ 0 h 84"/>
                <a:gd name="T38" fmla="*/ 1 w 97"/>
                <a:gd name="T39" fmla="*/ 0 h 84"/>
                <a:gd name="T40" fmla="*/ 1 w 97"/>
                <a:gd name="T41" fmla="*/ 0 h 84"/>
                <a:gd name="T42" fmla="*/ 1 w 97"/>
                <a:gd name="T43" fmla="*/ 0 h 84"/>
                <a:gd name="T44" fmla="*/ 1 w 97"/>
                <a:gd name="T45" fmla="*/ 0 h 84"/>
                <a:gd name="T46" fmla="*/ 0 w 97"/>
                <a:gd name="T47" fmla="*/ 0 h 84"/>
                <a:gd name="T48" fmla="*/ 0 w 97"/>
                <a:gd name="T49" fmla="*/ 0 h 84"/>
                <a:gd name="T50" fmla="*/ 0 w 97"/>
                <a:gd name="T51" fmla="*/ 0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84"/>
                <a:gd name="T80" fmla="*/ 97 w 97"/>
                <a:gd name="T81" fmla="*/ 84 h 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84">
                  <a:moveTo>
                    <a:pt x="0" y="5"/>
                  </a:moveTo>
                  <a:lnTo>
                    <a:pt x="24" y="84"/>
                  </a:lnTo>
                  <a:lnTo>
                    <a:pt x="34" y="83"/>
                  </a:lnTo>
                  <a:lnTo>
                    <a:pt x="43" y="83"/>
                  </a:lnTo>
                  <a:lnTo>
                    <a:pt x="52" y="82"/>
                  </a:lnTo>
                  <a:lnTo>
                    <a:pt x="61" y="82"/>
                  </a:lnTo>
                  <a:lnTo>
                    <a:pt x="69" y="82"/>
                  </a:lnTo>
                  <a:lnTo>
                    <a:pt x="78" y="82"/>
                  </a:lnTo>
                  <a:lnTo>
                    <a:pt x="88" y="82"/>
                  </a:lnTo>
                  <a:lnTo>
                    <a:pt x="97" y="82"/>
                  </a:lnTo>
                  <a:lnTo>
                    <a:pt x="91" y="72"/>
                  </a:lnTo>
                  <a:lnTo>
                    <a:pt x="85" y="63"/>
                  </a:lnTo>
                  <a:lnTo>
                    <a:pt x="78" y="52"/>
                  </a:lnTo>
                  <a:lnTo>
                    <a:pt x="73" y="42"/>
                  </a:lnTo>
                  <a:lnTo>
                    <a:pt x="67" y="31"/>
                  </a:lnTo>
                  <a:lnTo>
                    <a:pt x="61" y="21"/>
                  </a:lnTo>
                  <a:lnTo>
                    <a:pt x="54" y="11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7" y="1"/>
                  </a:lnTo>
                  <a:lnTo>
                    <a:pt x="30" y="1"/>
                  </a:lnTo>
                  <a:lnTo>
                    <a:pt x="24" y="3"/>
                  </a:lnTo>
                  <a:lnTo>
                    <a:pt x="19" y="3"/>
                  </a:lnTo>
                  <a:lnTo>
                    <a:pt x="13" y="4"/>
                  </a:lnTo>
                  <a:lnTo>
                    <a:pt x="6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2" name="AutoShape 18"/>
            <p:cNvSpPr>
              <a:spLocks noChangeArrowheads="1"/>
            </p:cNvSpPr>
            <p:nvPr/>
          </p:nvSpPr>
          <p:spPr bwMode="auto">
            <a:xfrm>
              <a:off x="433" y="296"/>
              <a:ext cx="211" cy="105"/>
            </a:xfrm>
            <a:custGeom>
              <a:avLst/>
              <a:gdLst>
                <a:gd name="T0" fmla="*/ 15 w 622"/>
                <a:gd name="T1" fmla="*/ 7 h 311"/>
                <a:gd name="T2" fmla="*/ 16 w 622"/>
                <a:gd name="T3" fmla="*/ 6 h 311"/>
                <a:gd name="T4" fmla="*/ 18 w 622"/>
                <a:gd name="T5" fmla="*/ 5 h 311"/>
                <a:gd name="T6" fmla="*/ 19 w 622"/>
                <a:gd name="T7" fmla="*/ 4 h 311"/>
                <a:gd name="T8" fmla="*/ 21 w 622"/>
                <a:gd name="T9" fmla="*/ 4 h 311"/>
                <a:gd name="T10" fmla="*/ 22 w 622"/>
                <a:gd name="T11" fmla="*/ 0 h 311"/>
                <a:gd name="T12" fmla="*/ 20 w 622"/>
                <a:gd name="T13" fmla="*/ 1 h 311"/>
                <a:gd name="T14" fmla="*/ 18 w 622"/>
                <a:gd name="T15" fmla="*/ 2 h 311"/>
                <a:gd name="T16" fmla="*/ 16 w 622"/>
                <a:gd name="T17" fmla="*/ 2 h 311"/>
                <a:gd name="T18" fmla="*/ 14 w 622"/>
                <a:gd name="T19" fmla="*/ 3 h 311"/>
                <a:gd name="T20" fmla="*/ 13 w 622"/>
                <a:gd name="T21" fmla="*/ 5 h 311"/>
                <a:gd name="T22" fmla="*/ 11 w 622"/>
                <a:gd name="T23" fmla="*/ 4 h 311"/>
                <a:gd name="T24" fmla="*/ 9 w 622"/>
                <a:gd name="T25" fmla="*/ 3 h 311"/>
                <a:gd name="T26" fmla="*/ 7 w 622"/>
                <a:gd name="T27" fmla="*/ 2 h 311"/>
                <a:gd name="T28" fmla="*/ 5 w 622"/>
                <a:gd name="T29" fmla="*/ 1 h 311"/>
                <a:gd name="T30" fmla="*/ 2 w 622"/>
                <a:gd name="T31" fmla="*/ 0 h 311"/>
                <a:gd name="T32" fmla="*/ 0 w 622"/>
                <a:gd name="T33" fmla="*/ 3 h 311"/>
                <a:gd name="T34" fmla="*/ 3 w 622"/>
                <a:gd name="T35" fmla="*/ 4 h 311"/>
                <a:gd name="T36" fmla="*/ 5 w 622"/>
                <a:gd name="T37" fmla="*/ 4 h 311"/>
                <a:gd name="T38" fmla="*/ 7 w 622"/>
                <a:gd name="T39" fmla="*/ 5 h 311"/>
                <a:gd name="T40" fmla="*/ 9 w 622"/>
                <a:gd name="T41" fmla="*/ 6 h 311"/>
                <a:gd name="T42" fmla="*/ 11 w 622"/>
                <a:gd name="T43" fmla="*/ 8 h 311"/>
                <a:gd name="T44" fmla="*/ 9 w 622"/>
                <a:gd name="T45" fmla="*/ 8 h 311"/>
                <a:gd name="T46" fmla="*/ 8 w 622"/>
                <a:gd name="T47" fmla="*/ 7 h 311"/>
                <a:gd name="T48" fmla="*/ 6 w 622"/>
                <a:gd name="T49" fmla="*/ 6 h 311"/>
                <a:gd name="T50" fmla="*/ 4 w 622"/>
                <a:gd name="T51" fmla="*/ 5 h 311"/>
                <a:gd name="T52" fmla="*/ 2 w 622"/>
                <a:gd name="T53" fmla="*/ 5 h 311"/>
                <a:gd name="T54" fmla="*/ 0 w 622"/>
                <a:gd name="T55" fmla="*/ 8 h 311"/>
                <a:gd name="T56" fmla="*/ 3 w 622"/>
                <a:gd name="T57" fmla="*/ 8 h 311"/>
                <a:gd name="T58" fmla="*/ 5 w 622"/>
                <a:gd name="T59" fmla="*/ 9 h 311"/>
                <a:gd name="T60" fmla="*/ 7 w 622"/>
                <a:gd name="T61" fmla="*/ 9 h 311"/>
                <a:gd name="T62" fmla="*/ 8 w 622"/>
                <a:gd name="T63" fmla="*/ 10 h 311"/>
                <a:gd name="T64" fmla="*/ 9 w 622"/>
                <a:gd name="T65" fmla="*/ 11 h 311"/>
                <a:gd name="T66" fmla="*/ 15 w 622"/>
                <a:gd name="T67" fmla="*/ 11 h 311"/>
                <a:gd name="T68" fmla="*/ 16 w 622"/>
                <a:gd name="T69" fmla="*/ 10 h 311"/>
                <a:gd name="T70" fmla="*/ 18 w 622"/>
                <a:gd name="T71" fmla="*/ 9 h 311"/>
                <a:gd name="T72" fmla="*/ 20 w 622"/>
                <a:gd name="T73" fmla="*/ 9 h 311"/>
                <a:gd name="T74" fmla="*/ 22 w 622"/>
                <a:gd name="T75" fmla="*/ 8 h 311"/>
                <a:gd name="T76" fmla="*/ 24 w 622"/>
                <a:gd name="T77" fmla="*/ 8 h 311"/>
                <a:gd name="T78" fmla="*/ 22 w 622"/>
                <a:gd name="T79" fmla="*/ 5 h 311"/>
                <a:gd name="T80" fmla="*/ 20 w 622"/>
                <a:gd name="T81" fmla="*/ 5 h 311"/>
                <a:gd name="T82" fmla="*/ 18 w 622"/>
                <a:gd name="T83" fmla="*/ 6 h 311"/>
                <a:gd name="T84" fmla="*/ 16 w 622"/>
                <a:gd name="T85" fmla="*/ 7 h 311"/>
                <a:gd name="T86" fmla="*/ 15 w 622"/>
                <a:gd name="T87" fmla="*/ 8 h 3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2"/>
                <a:gd name="T133" fmla="*/ 0 h 311"/>
                <a:gd name="T134" fmla="*/ 622 w 622"/>
                <a:gd name="T135" fmla="*/ 311 h 3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2" h="311">
                  <a:moveTo>
                    <a:pt x="355" y="215"/>
                  </a:moveTo>
                  <a:lnTo>
                    <a:pt x="363" y="204"/>
                  </a:lnTo>
                  <a:lnTo>
                    <a:pt x="372" y="192"/>
                  </a:lnTo>
                  <a:lnTo>
                    <a:pt x="382" y="182"/>
                  </a:lnTo>
                  <a:lnTo>
                    <a:pt x="393" y="171"/>
                  </a:lnTo>
                  <a:lnTo>
                    <a:pt x="406" y="162"/>
                  </a:lnTo>
                  <a:lnTo>
                    <a:pt x="418" y="152"/>
                  </a:lnTo>
                  <a:lnTo>
                    <a:pt x="432" y="144"/>
                  </a:lnTo>
                  <a:lnTo>
                    <a:pt x="447" y="135"/>
                  </a:lnTo>
                  <a:lnTo>
                    <a:pt x="462" y="128"/>
                  </a:lnTo>
                  <a:lnTo>
                    <a:pt x="478" y="120"/>
                  </a:lnTo>
                  <a:lnTo>
                    <a:pt x="496" y="113"/>
                  </a:lnTo>
                  <a:lnTo>
                    <a:pt x="513" y="107"/>
                  </a:lnTo>
                  <a:lnTo>
                    <a:pt x="530" y="101"/>
                  </a:lnTo>
                  <a:lnTo>
                    <a:pt x="550" y="97"/>
                  </a:lnTo>
                  <a:lnTo>
                    <a:pt x="568" y="92"/>
                  </a:lnTo>
                  <a:lnTo>
                    <a:pt x="588" y="89"/>
                  </a:lnTo>
                  <a:lnTo>
                    <a:pt x="564" y="8"/>
                  </a:lnTo>
                  <a:lnTo>
                    <a:pt x="544" y="11"/>
                  </a:lnTo>
                  <a:lnTo>
                    <a:pt x="526" y="16"/>
                  </a:lnTo>
                  <a:lnTo>
                    <a:pt x="507" y="22"/>
                  </a:lnTo>
                  <a:lnTo>
                    <a:pt x="489" y="27"/>
                  </a:lnTo>
                  <a:lnTo>
                    <a:pt x="471" y="33"/>
                  </a:lnTo>
                  <a:lnTo>
                    <a:pt x="454" y="40"/>
                  </a:lnTo>
                  <a:lnTo>
                    <a:pt x="437" y="47"/>
                  </a:lnTo>
                  <a:lnTo>
                    <a:pt x="421" y="55"/>
                  </a:lnTo>
                  <a:lnTo>
                    <a:pt x="406" y="63"/>
                  </a:lnTo>
                  <a:lnTo>
                    <a:pt x="390" y="72"/>
                  </a:lnTo>
                  <a:lnTo>
                    <a:pt x="376" y="82"/>
                  </a:lnTo>
                  <a:lnTo>
                    <a:pt x="362" y="91"/>
                  </a:lnTo>
                  <a:lnTo>
                    <a:pt x="349" y="101"/>
                  </a:lnTo>
                  <a:lnTo>
                    <a:pt x="337" y="112"/>
                  </a:lnTo>
                  <a:lnTo>
                    <a:pt x="325" y="122"/>
                  </a:lnTo>
                  <a:lnTo>
                    <a:pt x="314" y="133"/>
                  </a:lnTo>
                  <a:lnTo>
                    <a:pt x="301" y="120"/>
                  </a:lnTo>
                  <a:lnTo>
                    <a:pt x="286" y="107"/>
                  </a:lnTo>
                  <a:lnTo>
                    <a:pt x="271" y="94"/>
                  </a:lnTo>
                  <a:lnTo>
                    <a:pt x="255" y="83"/>
                  </a:lnTo>
                  <a:lnTo>
                    <a:pt x="238" y="72"/>
                  </a:lnTo>
                  <a:lnTo>
                    <a:pt x="219" y="62"/>
                  </a:lnTo>
                  <a:lnTo>
                    <a:pt x="201" y="52"/>
                  </a:lnTo>
                  <a:lnTo>
                    <a:pt x="181" y="42"/>
                  </a:lnTo>
                  <a:lnTo>
                    <a:pt x="160" y="34"/>
                  </a:lnTo>
                  <a:lnTo>
                    <a:pt x="138" y="27"/>
                  </a:lnTo>
                  <a:lnTo>
                    <a:pt x="117" y="21"/>
                  </a:lnTo>
                  <a:lnTo>
                    <a:pt x="95" y="15"/>
                  </a:lnTo>
                  <a:lnTo>
                    <a:pt x="72" y="10"/>
                  </a:lnTo>
                  <a:lnTo>
                    <a:pt x="49" y="6"/>
                  </a:lnTo>
                  <a:lnTo>
                    <a:pt x="24" y="2"/>
                  </a:lnTo>
                  <a:lnTo>
                    <a:pt x="0" y="0"/>
                  </a:lnTo>
                  <a:lnTo>
                    <a:pt x="6" y="83"/>
                  </a:lnTo>
                  <a:lnTo>
                    <a:pt x="28" y="85"/>
                  </a:lnTo>
                  <a:lnTo>
                    <a:pt x="50" y="90"/>
                  </a:lnTo>
                  <a:lnTo>
                    <a:pt x="72" y="94"/>
                  </a:lnTo>
                  <a:lnTo>
                    <a:pt x="92" y="99"/>
                  </a:lnTo>
                  <a:lnTo>
                    <a:pt x="112" y="105"/>
                  </a:lnTo>
                  <a:lnTo>
                    <a:pt x="132" y="112"/>
                  </a:lnTo>
                  <a:lnTo>
                    <a:pt x="150" y="120"/>
                  </a:lnTo>
                  <a:lnTo>
                    <a:pt x="168" y="128"/>
                  </a:lnTo>
                  <a:lnTo>
                    <a:pt x="185" y="137"/>
                  </a:lnTo>
                  <a:lnTo>
                    <a:pt x="201" y="146"/>
                  </a:lnTo>
                  <a:lnTo>
                    <a:pt x="216" y="157"/>
                  </a:lnTo>
                  <a:lnTo>
                    <a:pt x="229" y="167"/>
                  </a:lnTo>
                  <a:lnTo>
                    <a:pt x="242" y="178"/>
                  </a:lnTo>
                  <a:lnTo>
                    <a:pt x="254" y="190"/>
                  </a:lnTo>
                  <a:lnTo>
                    <a:pt x="264" y="203"/>
                  </a:lnTo>
                  <a:lnTo>
                    <a:pt x="273" y="215"/>
                  </a:lnTo>
                  <a:lnTo>
                    <a:pt x="261" y="206"/>
                  </a:lnTo>
                  <a:lnTo>
                    <a:pt x="247" y="197"/>
                  </a:lnTo>
                  <a:lnTo>
                    <a:pt x="233" y="188"/>
                  </a:lnTo>
                  <a:lnTo>
                    <a:pt x="218" y="180"/>
                  </a:lnTo>
                  <a:lnTo>
                    <a:pt x="203" y="171"/>
                  </a:lnTo>
                  <a:lnTo>
                    <a:pt x="187" y="165"/>
                  </a:lnTo>
                  <a:lnTo>
                    <a:pt x="171" y="158"/>
                  </a:lnTo>
                  <a:lnTo>
                    <a:pt x="155" y="152"/>
                  </a:lnTo>
                  <a:lnTo>
                    <a:pt x="137" y="146"/>
                  </a:lnTo>
                  <a:lnTo>
                    <a:pt x="120" y="140"/>
                  </a:lnTo>
                  <a:lnTo>
                    <a:pt x="102" y="136"/>
                  </a:lnTo>
                  <a:lnTo>
                    <a:pt x="83" y="131"/>
                  </a:lnTo>
                  <a:lnTo>
                    <a:pt x="65" y="128"/>
                  </a:lnTo>
                  <a:lnTo>
                    <a:pt x="46" y="124"/>
                  </a:lnTo>
                  <a:lnTo>
                    <a:pt x="27" y="122"/>
                  </a:lnTo>
                  <a:lnTo>
                    <a:pt x="7" y="120"/>
                  </a:lnTo>
                  <a:lnTo>
                    <a:pt x="13" y="203"/>
                  </a:lnTo>
                  <a:lnTo>
                    <a:pt x="32" y="205"/>
                  </a:lnTo>
                  <a:lnTo>
                    <a:pt x="51" y="208"/>
                  </a:lnTo>
                  <a:lnTo>
                    <a:pt x="69" y="213"/>
                  </a:lnTo>
                  <a:lnTo>
                    <a:pt x="88" y="216"/>
                  </a:lnTo>
                  <a:lnTo>
                    <a:pt x="105" y="222"/>
                  </a:lnTo>
                  <a:lnTo>
                    <a:pt x="122" y="228"/>
                  </a:lnTo>
                  <a:lnTo>
                    <a:pt x="140" y="234"/>
                  </a:lnTo>
                  <a:lnTo>
                    <a:pt x="156" y="241"/>
                  </a:lnTo>
                  <a:lnTo>
                    <a:pt x="171" y="248"/>
                  </a:lnTo>
                  <a:lnTo>
                    <a:pt x="186" y="256"/>
                  </a:lnTo>
                  <a:lnTo>
                    <a:pt x="200" y="264"/>
                  </a:lnTo>
                  <a:lnTo>
                    <a:pt x="212" y="272"/>
                  </a:lnTo>
                  <a:lnTo>
                    <a:pt x="225" y="281"/>
                  </a:lnTo>
                  <a:lnTo>
                    <a:pt x="236" y="290"/>
                  </a:lnTo>
                  <a:lnTo>
                    <a:pt x="247" y="301"/>
                  </a:lnTo>
                  <a:lnTo>
                    <a:pt x="256" y="311"/>
                  </a:lnTo>
                  <a:lnTo>
                    <a:pt x="372" y="311"/>
                  </a:lnTo>
                  <a:lnTo>
                    <a:pt x="383" y="301"/>
                  </a:lnTo>
                  <a:lnTo>
                    <a:pt x="393" y="290"/>
                  </a:lnTo>
                  <a:lnTo>
                    <a:pt x="405" y="281"/>
                  </a:lnTo>
                  <a:lnTo>
                    <a:pt x="417" y="271"/>
                  </a:lnTo>
                  <a:lnTo>
                    <a:pt x="431" y="262"/>
                  </a:lnTo>
                  <a:lnTo>
                    <a:pt x="445" y="254"/>
                  </a:lnTo>
                  <a:lnTo>
                    <a:pt x="460" y="246"/>
                  </a:lnTo>
                  <a:lnTo>
                    <a:pt x="476" y="238"/>
                  </a:lnTo>
                  <a:lnTo>
                    <a:pt x="492" y="233"/>
                  </a:lnTo>
                  <a:lnTo>
                    <a:pt x="509" y="226"/>
                  </a:lnTo>
                  <a:lnTo>
                    <a:pt x="528" y="220"/>
                  </a:lnTo>
                  <a:lnTo>
                    <a:pt x="545" y="215"/>
                  </a:lnTo>
                  <a:lnTo>
                    <a:pt x="564" y="211"/>
                  </a:lnTo>
                  <a:lnTo>
                    <a:pt x="583" y="207"/>
                  </a:lnTo>
                  <a:lnTo>
                    <a:pt x="603" y="204"/>
                  </a:lnTo>
                  <a:lnTo>
                    <a:pt x="622" y="201"/>
                  </a:lnTo>
                  <a:lnTo>
                    <a:pt x="598" y="122"/>
                  </a:lnTo>
                  <a:lnTo>
                    <a:pt x="581" y="124"/>
                  </a:lnTo>
                  <a:lnTo>
                    <a:pt x="564" y="128"/>
                  </a:lnTo>
                  <a:lnTo>
                    <a:pt x="546" y="131"/>
                  </a:lnTo>
                  <a:lnTo>
                    <a:pt x="529" y="135"/>
                  </a:lnTo>
                  <a:lnTo>
                    <a:pt x="513" y="139"/>
                  </a:lnTo>
                  <a:lnTo>
                    <a:pt x="496" y="144"/>
                  </a:lnTo>
                  <a:lnTo>
                    <a:pt x="481" y="150"/>
                  </a:lnTo>
                  <a:lnTo>
                    <a:pt x="465" y="154"/>
                  </a:lnTo>
                  <a:lnTo>
                    <a:pt x="450" y="161"/>
                  </a:lnTo>
                  <a:lnTo>
                    <a:pt x="435" y="168"/>
                  </a:lnTo>
                  <a:lnTo>
                    <a:pt x="420" y="175"/>
                  </a:lnTo>
                  <a:lnTo>
                    <a:pt x="406" y="182"/>
                  </a:lnTo>
                  <a:lnTo>
                    <a:pt x="392" y="190"/>
                  </a:lnTo>
                  <a:lnTo>
                    <a:pt x="379" y="198"/>
                  </a:lnTo>
                  <a:lnTo>
                    <a:pt x="367" y="206"/>
                  </a:lnTo>
                  <a:lnTo>
                    <a:pt x="355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auto">
            <a:xfrm>
              <a:off x="631" y="568"/>
              <a:ext cx="123" cy="123"/>
            </a:xfrm>
            <a:custGeom>
              <a:avLst/>
              <a:gdLst>
                <a:gd name="T0" fmla="*/ 7 w 362"/>
                <a:gd name="T1" fmla="*/ 14 h 361"/>
                <a:gd name="T2" fmla="*/ 8 w 362"/>
                <a:gd name="T3" fmla="*/ 14 h 361"/>
                <a:gd name="T4" fmla="*/ 8 w 362"/>
                <a:gd name="T5" fmla="*/ 14 h 361"/>
                <a:gd name="T6" fmla="*/ 9 w 362"/>
                <a:gd name="T7" fmla="*/ 14 h 361"/>
                <a:gd name="T8" fmla="*/ 10 w 362"/>
                <a:gd name="T9" fmla="*/ 14 h 361"/>
                <a:gd name="T10" fmla="*/ 11 w 362"/>
                <a:gd name="T11" fmla="*/ 14 h 361"/>
                <a:gd name="T12" fmla="*/ 11 w 362"/>
                <a:gd name="T13" fmla="*/ 13 h 361"/>
                <a:gd name="T14" fmla="*/ 12 w 362"/>
                <a:gd name="T15" fmla="*/ 13 h 361"/>
                <a:gd name="T16" fmla="*/ 12 w 362"/>
                <a:gd name="T17" fmla="*/ 12 h 361"/>
                <a:gd name="T18" fmla="*/ 13 w 362"/>
                <a:gd name="T19" fmla="*/ 12 h 361"/>
                <a:gd name="T20" fmla="*/ 13 w 362"/>
                <a:gd name="T21" fmla="*/ 11 h 361"/>
                <a:gd name="T22" fmla="*/ 13 w 362"/>
                <a:gd name="T23" fmla="*/ 11 h 361"/>
                <a:gd name="T24" fmla="*/ 14 w 362"/>
                <a:gd name="T25" fmla="*/ 10 h 361"/>
                <a:gd name="T26" fmla="*/ 14 w 362"/>
                <a:gd name="T27" fmla="*/ 9 h 361"/>
                <a:gd name="T28" fmla="*/ 14 w 362"/>
                <a:gd name="T29" fmla="*/ 9 h 361"/>
                <a:gd name="T30" fmla="*/ 14 w 362"/>
                <a:gd name="T31" fmla="*/ 8 h 361"/>
                <a:gd name="T32" fmla="*/ 14 w 362"/>
                <a:gd name="T33" fmla="*/ 7 h 361"/>
                <a:gd name="T34" fmla="*/ 14 w 362"/>
                <a:gd name="T35" fmla="*/ 6 h 361"/>
                <a:gd name="T36" fmla="*/ 14 w 362"/>
                <a:gd name="T37" fmla="*/ 6 h 361"/>
                <a:gd name="T38" fmla="*/ 14 w 362"/>
                <a:gd name="T39" fmla="*/ 5 h 361"/>
                <a:gd name="T40" fmla="*/ 14 w 362"/>
                <a:gd name="T41" fmla="*/ 4 h 361"/>
                <a:gd name="T42" fmla="*/ 13 w 362"/>
                <a:gd name="T43" fmla="*/ 4 h 361"/>
                <a:gd name="T44" fmla="*/ 13 w 362"/>
                <a:gd name="T45" fmla="*/ 3 h 361"/>
                <a:gd name="T46" fmla="*/ 13 w 362"/>
                <a:gd name="T47" fmla="*/ 3 h 361"/>
                <a:gd name="T48" fmla="*/ 12 w 362"/>
                <a:gd name="T49" fmla="*/ 2 h 361"/>
                <a:gd name="T50" fmla="*/ 12 w 362"/>
                <a:gd name="T51" fmla="*/ 2 h 361"/>
                <a:gd name="T52" fmla="*/ 11 w 362"/>
                <a:gd name="T53" fmla="*/ 1 h 361"/>
                <a:gd name="T54" fmla="*/ 11 w 362"/>
                <a:gd name="T55" fmla="*/ 1 h 361"/>
                <a:gd name="T56" fmla="*/ 10 w 362"/>
                <a:gd name="T57" fmla="*/ 1 h 361"/>
                <a:gd name="T58" fmla="*/ 9 w 362"/>
                <a:gd name="T59" fmla="*/ 0 h 361"/>
                <a:gd name="T60" fmla="*/ 8 w 362"/>
                <a:gd name="T61" fmla="*/ 0 h 361"/>
                <a:gd name="T62" fmla="*/ 8 w 362"/>
                <a:gd name="T63" fmla="*/ 0 h 361"/>
                <a:gd name="T64" fmla="*/ 7 w 362"/>
                <a:gd name="T65" fmla="*/ 0 h 361"/>
                <a:gd name="T66" fmla="*/ 6 w 362"/>
                <a:gd name="T67" fmla="*/ 0 h 361"/>
                <a:gd name="T68" fmla="*/ 4 w 362"/>
                <a:gd name="T69" fmla="*/ 1 h 361"/>
                <a:gd name="T70" fmla="*/ 3 w 362"/>
                <a:gd name="T71" fmla="*/ 1 h 361"/>
                <a:gd name="T72" fmla="*/ 2 w 362"/>
                <a:gd name="T73" fmla="*/ 2 h 361"/>
                <a:gd name="T74" fmla="*/ 1 w 362"/>
                <a:gd name="T75" fmla="*/ 3 h 361"/>
                <a:gd name="T76" fmla="*/ 1 w 362"/>
                <a:gd name="T77" fmla="*/ 4 h 361"/>
                <a:gd name="T78" fmla="*/ 0 w 362"/>
                <a:gd name="T79" fmla="*/ 6 h 361"/>
                <a:gd name="T80" fmla="*/ 0 w 362"/>
                <a:gd name="T81" fmla="*/ 7 h 361"/>
                <a:gd name="T82" fmla="*/ 0 w 362"/>
                <a:gd name="T83" fmla="*/ 8 h 361"/>
                <a:gd name="T84" fmla="*/ 0 w 362"/>
                <a:gd name="T85" fmla="*/ 9 h 361"/>
                <a:gd name="T86" fmla="*/ 0 w 362"/>
                <a:gd name="T87" fmla="*/ 9 h 361"/>
                <a:gd name="T88" fmla="*/ 1 w 362"/>
                <a:gd name="T89" fmla="*/ 10 h 361"/>
                <a:gd name="T90" fmla="*/ 1 w 362"/>
                <a:gd name="T91" fmla="*/ 11 h 361"/>
                <a:gd name="T92" fmla="*/ 1 w 362"/>
                <a:gd name="T93" fmla="*/ 11 h 361"/>
                <a:gd name="T94" fmla="*/ 2 w 362"/>
                <a:gd name="T95" fmla="*/ 12 h 361"/>
                <a:gd name="T96" fmla="*/ 2 w 362"/>
                <a:gd name="T97" fmla="*/ 12 h 361"/>
                <a:gd name="T98" fmla="*/ 3 w 362"/>
                <a:gd name="T99" fmla="*/ 13 h 361"/>
                <a:gd name="T100" fmla="*/ 3 w 362"/>
                <a:gd name="T101" fmla="*/ 13 h 361"/>
                <a:gd name="T102" fmla="*/ 4 w 362"/>
                <a:gd name="T103" fmla="*/ 14 h 361"/>
                <a:gd name="T104" fmla="*/ 4 w 362"/>
                <a:gd name="T105" fmla="*/ 14 h 361"/>
                <a:gd name="T106" fmla="*/ 5 w 362"/>
                <a:gd name="T107" fmla="*/ 14 h 361"/>
                <a:gd name="T108" fmla="*/ 6 w 362"/>
                <a:gd name="T109" fmla="*/ 14 h 361"/>
                <a:gd name="T110" fmla="*/ 6 w 362"/>
                <a:gd name="T111" fmla="*/ 14 h 361"/>
                <a:gd name="T112" fmla="*/ 7 w 362"/>
                <a:gd name="T113" fmla="*/ 14 h 3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361"/>
                <a:gd name="T173" fmla="*/ 362 w 362"/>
                <a:gd name="T174" fmla="*/ 361 h 3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361">
                  <a:moveTo>
                    <a:pt x="181" y="361"/>
                  </a:moveTo>
                  <a:lnTo>
                    <a:pt x="200" y="360"/>
                  </a:lnTo>
                  <a:lnTo>
                    <a:pt x="217" y="358"/>
                  </a:lnTo>
                  <a:lnTo>
                    <a:pt x="234" y="353"/>
                  </a:lnTo>
                  <a:lnTo>
                    <a:pt x="250" y="348"/>
                  </a:lnTo>
                  <a:lnTo>
                    <a:pt x="266" y="341"/>
                  </a:lnTo>
                  <a:lnTo>
                    <a:pt x="281" y="332"/>
                  </a:lnTo>
                  <a:lnTo>
                    <a:pt x="295" y="321"/>
                  </a:lnTo>
                  <a:lnTo>
                    <a:pt x="309" y="309"/>
                  </a:lnTo>
                  <a:lnTo>
                    <a:pt x="322" y="296"/>
                  </a:lnTo>
                  <a:lnTo>
                    <a:pt x="332" y="281"/>
                  </a:lnTo>
                  <a:lnTo>
                    <a:pt x="341" y="266"/>
                  </a:lnTo>
                  <a:lnTo>
                    <a:pt x="348" y="250"/>
                  </a:lnTo>
                  <a:lnTo>
                    <a:pt x="354" y="234"/>
                  </a:lnTo>
                  <a:lnTo>
                    <a:pt x="359" y="216"/>
                  </a:lnTo>
                  <a:lnTo>
                    <a:pt x="361" y="199"/>
                  </a:lnTo>
                  <a:lnTo>
                    <a:pt x="362" y="181"/>
                  </a:lnTo>
                  <a:lnTo>
                    <a:pt x="361" y="162"/>
                  </a:lnTo>
                  <a:lnTo>
                    <a:pt x="359" y="145"/>
                  </a:lnTo>
                  <a:lnTo>
                    <a:pt x="354" y="128"/>
                  </a:lnTo>
                  <a:lnTo>
                    <a:pt x="348" y="112"/>
                  </a:lnTo>
                  <a:lnTo>
                    <a:pt x="341" y="95"/>
                  </a:lnTo>
                  <a:lnTo>
                    <a:pt x="332" y="80"/>
                  </a:lnTo>
                  <a:lnTo>
                    <a:pt x="322" y="67"/>
                  </a:lnTo>
                  <a:lnTo>
                    <a:pt x="309" y="53"/>
                  </a:lnTo>
                  <a:lnTo>
                    <a:pt x="295" y="41"/>
                  </a:lnTo>
                  <a:lnTo>
                    <a:pt x="281" y="31"/>
                  </a:lnTo>
                  <a:lnTo>
                    <a:pt x="266" y="22"/>
                  </a:lnTo>
                  <a:lnTo>
                    <a:pt x="250" y="14"/>
                  </a:lnTo>
                  <a:lnTo>
                    <a:pt x="234" y="8"/>
                  </a:lnTo>
                  <a:lnTo>
                    <a:pt x="217" y="3"/>
                  </a:lnTo>
                  <a:lnTo>
                    <a:pt x="200" y="1"/>
                  </a:lnTo>
                  <a:lnTo>
                    <a:pt x="181" y="0"/>
                  </a:lnTo>
                  <a:lnTo>
                    <a:pt x="144" y="3"/>
                  </a:lnTo>
                  <a:lnTo>
                    <a:pt x="111" y="14"/>
                  </a:lnTo>
                  <a:lnTo>
                    <a:pt x="80" y="31"/>
                  </a:lnTo>
                  <a:lnTo>
                    <a:pt x="53" y="53"/>
                  </a:lnTo>
                  <a:lnTo>
                    <a:pt x="31" y="80"/>
                  </a:lnTo>
                  <a:lnTo>
                    <a:pt x="14" y="110"/>
                  </a:lnTo>
                  <a:lnTo>
                    <a:pt x="4" y="145"/>
                  </a:lnTo>
                  <a:lnTo>
                    <a:pt x="0" y="181"/>
                  </a:lnTo>
                  <a:lnTo>
                    <a:pt x="1" y="199"/>
                  </a:lnTo>
                  <a:lnTo>
                    <a:pt x="4" y="216"/>
                  </a:lnTo>
                  <a:lnTo>
                    <a:pt x="8" y="234"/>
                  </a:lnTo>
                  <a:lnTo>
                    <a:pt x="14" y="250"/>
                  </a:lnTo>
                  <a:lnTo>
                    <a:pt x="21" y="266"/>
                  </a:lnTo>
                  <a:lnTo>
                    <a:pt x="30" y="281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7" y="321"/>
                  </a:lnTo>
                  <a:lnTo>
                    <a:pt x="81" y="332"/>
                  </a:lnTo>
                  <a:lnTo>
                    <a:pt x="96" y="341"/>
                  </a:lnTo>
                  <a:lnTo>
                    <a:pt x="112" y="348"/>
                  </a:lnTo>
                  <a:lnTo>
                    <a:pt x="128" y="353"/>
                  </a:lnTo>
                  <a:lnTo>
                    <a:pt x="145" y="358"/>
                  </a:lnTo>
                  <a:lnTo>
                    <a:pt x="163" y="360"/>
                  </a:lnTo>
                  <a:lnTo>
                    <a:pt x="181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auto">
            <a:xfrm>
              <a:off x="663" y="600"/>
              <a:ext cx="59" cy="60"/>
            </a:xfrm>
            <a:custGeom>
              <a:avLst/>
              <a:gdLst>
                <a:gd name="T0" fmla="*/ 0 w 175"/>
                <a:gd name="T1" fmla="*/ 3 h 175"/>
                <a:gd name="T2" fmla="*/ 0 w 175"/>
                <a:gd name="T3" fmla="*/ 3 h 175"/>
                <a:gd name="T4" fmla="*/ 0 w 175"/>
                <a:gd name="T5" fmla="*/ 2 h 175"/>
                <a:gd name="T6" fmla="*/ 1 w 175"/>
                <a:gd name="T7" fmla="*/ 1 h 175"/>
                <a:gd name="T8" fmla="*/ 1 w 175"/>
                <a:gd name="T9" fmla="*/ 1 h 175"/>
                <a:gd name="T10" fmla="*/ 1 w 175"/>
                <a:gd name="T11" fmla="*/ 1 h 175"/>
                <a:gd name="T12" fmla="*/ 1 w 175"/>
                <a:gd name="T13" fmla="*/ 1 h 175"/>
                <a:gd name="T14" fmla="*/ 2 w 175"/>
                <a:gd name="T15" fmla="*/ 0 h 175"/>
                <a:gd name="T16" fmla="*/ 2 w 175"/>
                <a:gd name="T17" fmla="*/ 0 h 175"/>
                <a:gd name="T18" fmla="*/ 2 w 175"/>
                <a:gd name="T19" fmla="*/ 0 h 175"/>
                <a:gd name="T20" fmla="*/ 3 w 175"/>
                <a:gd name="T21" fmla="*/ 0 h 175"/>
                <a:gd name="T22" fmla="*/ 3 w 175"/>
                <a:gd name="T23" fmla="*/ 0 h 175"/>
                <a:gd name="T24" fmla="*/ 3 w 175"/>
                <a:gd name="T25" fmla="*/ 0 h 175"/>
                <a:gd name="T26" fmla="*/ 4 w 175"/>
                <a:gd name="T27" fmla="*/ 0 h 175"/>
                <a:gd name="T28" fmla="*/ 4 w 175"/>
                <a:gd name="T29" fmla="*/ 0 h 175"/>
                <a:gd name="T30" fmla="*/ 4 w 175"/>
                <a:gd name="T31" fmla="*/ 0 h 175"/>
                <a:gd name="T32" fmla="*/ 5 w 175"/>
                <a:gd name="T33" fmla="*/ 0 h 175"/>
                <a:gd name="T34" fmla="*/ 5 w 175"/>
                <a:gd name="T35" fmla="*/ 0 h 175"/>
                <a:gd name="T36" fmla="*/ 5 w 175"/>
                <a:gd name="T37" fmla="*/ 1 h 175"/>
                <a:gd name="T38" fmla="*/ 5 w 175"/>
                <a:gd name="T39" fmla="*/ 1 h 175"/>
                <a:gd name="T40" fmla="*/ 6 w 175"/>
                <a:gd name="T41" fmla="*/ 1 h 175"/>
                <a:gd name="T42" fmla="*/ 6 w 175"/>
                <a:gd name="T43" fmla="*/ 1 h 175"/>
                <a:gd name="T44" fmla="*/ 6 w 175"/>
                <a:gd name="T45" fmla="*/ 2 h 175"/>
                <a:gd name="T46" fmla="*/ 7 w 175"/>
                <a:gd name="T47" fmla="*/ 3 h 175"/>
                <a:gd name="T48" fmla="*/ 7 w 175"/>
                <a:gd name="T49" fmla="*/ 3 h 175"/>
                <a:gd name="T50" fmla="*/ 7 w 175"/>
                <a:gd name="T51" fmla="*/ 4 h 175"/>
                <a:gd name="T52" fmla="*/ 6 w 175"/>
                <a:gd name="T53" fmla="*/ 5 h 175"/>
                <a:gd name="T54" fmla="*/ 6 w 175"/>
                <a:gd name="T55" fmla="*/ 5 h 175"/>
                <a:gd name="T56" fmla="*/ 6 w 175"/>
                <a:gd name="T57" fmla="*/ 6 h 175"/>
                <a:gd name="T58" fmla="*/ 5 w 175"/>
                <a:gd name="T59" fmla="*/ 7 h 175"/>
                <a:gd name="T60" fmla="*/ 5 w 175"/>
                <a:gd name="T61" fmla="*/ 7 h 175"/>
                <a:gd name="T62" fmla="*/ 4 w 175"/>
                <a:gd name="T63" fmla="*/ 7 h 175"/>
                <a:gd name="T64" fmla="*/ 3 w 175"/>
                <a:gd name="T65" fmla="*/ 7 h 175"/>
                <a:gd name="T66" fmla="*/ 3 w 175"/>
                <a:gd name="T67" fmla="*/ 7 h 175"/>
                <a:gd name="T68" fmla="*/ 3 w 175"/>
                <a:gd name="T69" fmla="*/ 7 h 175"/>
                <a:gd name="T70" fmla="*/ 2 w 175"/>
                <a:gd name="T71" fmla="*/ 7 h 175"/>
                <a:gd name="T72" fmla="*/ 2 w 175"/>
                <a:gd name="T73" fmla="*/ 7 h 175"/>
                <a:gd name="T74" fmla="*/ 2 w 175"/>
                <a:gd name="T75" fmla="*/ 7 h 175"/>
                <a:gd name="T76" fmla="*/ 1 w 175"/>
                <a:gd name="T77" fmla="*/ 7 h 175"/>
                <a:gd name="T78" fmla="*/ 1 w 175"/>
                <a:gd name="T79" fmla="*/ 6 h 175"/>
                <a:gd name="T80" fmla="*/ 1 w 175"/>
                <a:gd name="T81" fmla="*/ 6 h 175"/>
                <a:gd name="T82" fmla="*/ 1 w 175"/>
                <a:gd name="T83" fmla="*/ 5 h 175"/>
                <a:gd name="T84" fmla="*/ 0 w 175"/>
                <a:gd name="T85" fmla="*/ 5 h 175"/>
                <a:gd name="T86" fmla="*/ 0 w 175"/>
                <a:gd name="T87" fmla="*/ 4 h 175"/>
                <a:gd name="T88" fmla="*/ 0 w 175"/>
                <a:gd name="T89" fmla="*/ 3 h 1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5"/>
                <a:gd name="T136" fmla="*/ 0 h 175"/>
                <a:gd name="T137" fmla="*/ 175 w 175"/>
                <a:gd name="T138" fmla="*/ 175 h 1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5" h="175">
                  <a:moveTo>
                    <a:pt x="0" y="88"/>
                  </a:moveTo>
                  <a:lnTo>
                    <a:pt x="1" y="70"/>
                  </a:lnTo>
                  <a:lnTo>
                    <a:pt x="7" y="54"/>
                  </a:lnTo>
                  <a:lnTo>
                    <a:pt x="15" y="39"/>
                  </a:lnTo>
                  <a:lnTo>
                    <a:pt x="25" y="27"/>
                  </a:lnTo>
                  <a:lnTo>
                    <a:pt x="32" y="21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62" y="4"/>
                  </a:lnTo>
                  <a:lnTo>
                    <a:pt x="70" y="1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104" y="1"/>
                  </a:lnTo>
                  <a:lnTo>
                    <a:pt x="113" y="4"/>
                  </a:lnTo>
                  <a:lnTo>
                    <a:pt x="121" y="7"/>
                  </a:lnTo>
                  <a:lnTo>
                    <a:pt x="129" y="10"/>
                  </a:lnTo>
                  <a:lnTo>
                    <a:pt x="136" y="15"/>
                  </a:lnTo>
                  <a:lnTo>
                    <a:pt x="143" y="21"/>
                  </a:lnTo>
                  <a:lnTo>
                    <a:pt x="149" y="27"/>
                  </a:lnTo>
                  <a:lnTo>
                    <a:pt x="160" y="39"/>
                  </a:lnTo>
                  <a:lnTo>
                    <a:pt x="168" y="54"/>
                  </a:lnTo>
                  <a:lnTo>
                    <a:pt x="174" y="70"/>
                  </a:lnTo>
                  <a:lnTo>
                    <a:pt x="175" y="88"/>
                  </a:lnTo>
                  <a:lnTo>
                    <a:pt x="172" y="105"/>
                  </a:lnTo>
                  <a:lnTo>
                    <a:pt x="168" y="122"/>
                  </a:lnTo>
                  <a:lnTo>
                    <a:pt x="160" y="137"/>
                  </a:lnTo>
                  <a:lnTo>
                    <a:pt x="149" y="150"/>
                  </a:lnTo>
                  <a:lnTo>
                    <a:pt x="137" y="160"/>
                  </a:lnTo>
                  <a:lnTo>
                    <a:pt x="122" y="168"/>
                  </a:lnTo>
                  <a:lnTo>
                    <a:pt x="104" y="173"/>
                  </a:lnTo>
                  <a:lnTo>
                    <a:pt x="87" y="175"/>
                  </a:lnTo>
                  <a:lnTo>
                    <a:pt x="79" y="175"/>
                  </a:lnTo>
                  <a:lnTo>
                    <a:pt x="70" y="174"/>
                  </a:lnTo>
                  <a:lnTo>
                    <a:pt x="62" y="172"/>
                  </a:lnTo>
                  <a:lnTo>
                    <a:pt x="54" y="169"/>
                  </a:lnTo>
                  <a:lnTo>
                    <a:pt x="46" y="166"/>
                  </a:lnTo>
                  <a:lnTo>
                    <a:pt x="39" y="161"/>
                  </a:lnTo>
                  <a:lnTo>
                    <a:pt x="32" y="156"/>
                  </a:lnTo>
                  <a:lnTo>
                    <a:pt x="25" y="150"/>
                  </a:lnTo>
                  <a:lnTo>
                    <a:pt x="15" y="137"/>
                  </a:lnTo>
                  <a:lnTo>
                    <a:pt x="7" y="122"/>
                  </a:lnTo>
                  <a:lnTo>
                    <a:pt x="1" y="105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5" name="AutoShape 21"/>
            <p:cNvSpPr>
              <a:spLocks noChangeArrowheads="1"/>
            </p:cNvSpPr>
            <p:nvPr/>
          </p:nvSpPr>
          <p:spPr bwMode="auto">
            <a:xfrm>
              <a:off x="534" y="568"/>
              <a:ext cx="123" cy="123"/>
            </a:xfrm>
            <a:custGeom>
              <a:avLst/>
              <a:gdLst>
                <a:gd name="T0" fmla="*/ 7 w 362"/>
                <a:gd name="T1" fmla="*/ 14 h 361"/>
                <a:gd name="T2" fmla="*/ 8 w 362"/>
                <a:gd name="T3" fmla="*/ 14 h 361"/>
                <a:gd name="T4" fmla="*/ 8 w 362"/>
                <a:gd name="T5" fmla="*/ 14 h 361"/>
                <a:gd name="T6" fmla="*/ 9 w 362"/>
                <a:gd name="T7" fmla="*/ 14 h 361"/>
                <a:gd name="T8" fmla="*/ 10 w 362"/>
                <a:gd name="T9" fmla="*/ 14 h 361"/>
                <a:gd name="T10" fmla="*/ 11 w 362"/>
                <a:gd name="T11" fmla="*/ 14 h 361"/>
                <a:gd name="T12" fmla="*/ 11 w 362"/>
                <a:gd name="T13" fmla="*/ 13 h 361"/>
                <a:gd name="T14" fmla="*/ 12 w 362"/>
                <a:gd name="T15" fmla="*/ 13 h 361"/>
                <a:gd name="T16" fmla="*/ 12 w 362"/>
                <a:gd name="T17" fmla="*/ 12 h 361"/>
                <a:gd name="T18" fmla="*/ 13 w 362"/>
                <a:gd name="T19" fmla="*/ 12 h 361"/>
                <a:gd name="T20" fmla="*/ 13 w 362"/>
                <a:gd name="T21" fmla="*/ 11 h 361"/>
                <a:gd name="T22" fmla="*/ 13 w 362"/>
                <a:gd name="T23" fmla="*/ 11 h 361"/>
                <a:gd name="T24" fmla="*/ 14 w 362"/>
                <a:gd name="T25" fmla="*/ 10 h 361"/>
                <a:gd name="T26" fmla="*/ 14 w 362"/>
                <a:gd name="T27" fmla="*/ 9 h 361"/>
                <a:gd name="T28" fmla="*/ 14 w 362"/>
                <a:gd name="T29" fmla="*/ 9 h 361"/>
                <a:gd name="T30" fmla="*/ 14 w 362"/>
                <a:gd name="T31" fmla="*/ 8 h 361"/>
                <a:gd name="T32" fmla="*/ 14 w 362"/>
                <a:gd name="T33" fmla="*/ 7 h 361"/>
                <a:gd name="T34" fmla="*/ 14 w 362"/>
                <a:gd name="T35" fmla="*/ 6 h 361"/>
                <a:gd name="T36" fmla="*/ 14 w 362"/>
                <a:gd name="T37" fmla="*/ 6 h 361"/>
                <a:gd name="T38" fmla="*/ 14 w 362"/>
                <a:gd name="T39" fmla="*/ 5 h 361"/>
                <a:gd name="T40" fmla="*/ 14 w 362"/>
                <a:gd name="T41" fmla="*/ 4 h 361"/>
                <a:gd name="T42" fmla="*/ 13 w 362"/>
                <a:gd name="T43" fmla="*/ 4 h 361"/>
                <a:gd name="T44" fmla="*/ 13 w 362"/>
                <a:gd name="T45" fmla="*/ 3 h 361"/>
                <a:gd name="T46" fmla="*/ 13 w 362"/>
                <a:gd name="T47" fmla="*/ 3 h 361"/>
                <a:gd name="T48" fmla="*/ 12 w 362"/>
                <a:gd name="T49" fmla="*/ 2 h 361"/>
                <a:gd name="T50" fmla="*/ 12 w 362"/>
                <a:gd name="T51" fmla="*/ 2 h 361"/>
                <a:gd name="T52" fmla="*/ 11 w 362"/>
                <a:gd name="T53" fmla="*/ 1 h 361"/>
                <a:gd name="T54" fmla="*/ 11 w 362"/>
                <a:gd name="T55" fmla="*/ 1 h 361"/>
                <a:gd name="T56" fmla="*/ 10 w 362"/>
                <a:gd name="T57" fmla="*/ 1 h 361"/>
                <a:gd name="T58" fmla="*/ 9 w 362"/>
                <a:gd name="T59" fmla="*/ 0 h 361"/>
                <a:gd name="T60" fmla="*/ 8 w 362"/>
                <a:gd name="T61" fmla="*/ 0 h 361"/>
                <a:gd name="T62" fmla="*/ 8 w 362"/>
                <a:gd name="T63" fmla="*/ 0 h 361"/>
                <a:gd name="T64" fmla="*/ 7 w 362"/>
                <a:gd name="T65" fmla="*/ 0 h 361"/>
                <a:gd name="T66" fmla="*/ 6 w 362"/>
                <a:gd name="T67" fmla="*/ 0 h 361"/>
                <a:gd name="T68" fmla="*/ 4 w 362"/>
                <a:gd name="T69" fmla="*/ 1 h 361"/>
                <a:gd name="T70" fmla="*/ 3 w 362"/>
                <a:gd name="T71" fmla="*/ 1 h 361"/>
                <a:gd name="T72" fmla="*/ 2 w 362"/>
                <a:gd name="T73" fmla="*/ 2 h 361"/>
                <a:gd name="T74" fmla="*/ 1 w 362"/>
                <a:gd name="T75" fmla="*/ 3 h 361"/>
                <a:gd name="T76" fmla="*/ 1 w 362"/>
                <a:gd name="T77" fmla="*/ 4 h 361"/>
                <a:gd name="T78" fmla="*/ 0 w 362"/>
                <a:gd name="T79" fmla="*/ 6 h 361"/>
                <a:gd name="T80" fmla="*/ 0 w 362"/>
                <a:gd name="T81" fmla="*/ 7 h 361"/>
                <a:gd name="T82" fmla="*/ 0 w 362"/>
                <a:gd name="T83" fmla="*/ 8 h 361"/>
                <a:gd name="T84" fmla="*/ 0 w 362"/>
                <a:gd name="T85" fmla="*/ 9 h 361"/>
                <a:gd name="T86" fmla="*/ 0 w 362"/>
                <a:gd name="T87" fmla="*/ 9 h 361"/>
                <a:gd name="T88" fmla="*/ 1 w 362"/>
                <a:gd name="T89" fmla="*/ 10 h 361"/>
                <a:gd name="T90" fmla="*/ 1 w 362"/>
                <a:gd name="T91" fmla="*/ 11 h 361"/>
                <a:gd name="T92" fmla="*/ 1 w 362"/>
                <a:gd name="T93" fmla="*/ 11 h 361"/>
                <a:gd name="T94" fmla="*/ 2 w 362"/>
                <a:gd name="T95" fmla="*/ 12 h 361"/>
                <a:gd name="T96" fmla="*/ 2 w 362"/>
                <a:gd name="T97" fmla="*/ 12 h 361"/>
                <a:gd name="T98" fmla="*/ 3 w 362"/>
                <a:gd name="T99" fmla="*/ 13 h 361"/>
                <a:gd name="T100" fmla="*/ 3 w 362"/>
                <a:gd name="T101" fmla="*/ 13 h 361"/>
                <a:gd name="T102" fmla="*/ 4 w 362"/>
                <a:gd name="T103" fmla="*/ 14 h 361"/>
                <a:gd name="T104" fmla="*/ 4 w 362"/>
                <a:gd name="T105" fmla="*/ 14 h 361"/>
                <a:gd name="T106" fmla="*/ 5 w 362"/>
                <a:gd name="T107" fmla="*/ 14 h 361"/>
                <a:gd name="T108" fmla="*/ 6 w 362"/>
                <a:gd name="T109" fmla="*/ 14 h 361"/>
                <a:gd name="T110" fmla="*/ 6 w 362"/>
                <a:gd name="T111" fmla="*/ 14 h 361"/>
                <a:gd name="T112" fmla="*/ 7 w 362"/>
                <a:gd name="T113" fmla="*/ 14 h 3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361"/>
                <a:gd name="T173" fmla="*/ 362 w 362"/>
                <a:gd name="T174" fmla="*/ 361 h 3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361">
                  <a:moveTo>
                    <a:pt x="181" y="361"/>
                  </a:moveTo>
                  <a:lnTo>
                    <a:pt x="200" y="360"/>
                  </a:lnTo>
                  <a:lnTo>
                    <a:pt x="217" y="358"/>
                  </a:lnTo>
                  <a:lnTo>
                    <a:pt x="234" y="353"/>
                  </a:lnTo>
                  <a:lnTo>
                    <a:pt x="250" y="348"/>
                  </a:lnTo>
                  <a:lnTo>
                    <a:pt x="267" y="341"/>
                  </a:lnTo>
                  <a:lnTo>
                    <a:pt x="282" y="332"/>
                  </a:lnTo>
                  <a:lnTo>
                    <a:pt x="297" y="321"/>
                  </a:lnTo>
                  <a:lnTo>
                    <a:pt x="309" y="309"/>
                  </a:lnTo>
                  <a:lnTo>
                    <a:pt x="322" y="296"/>
                  </a:lnTo>
                  <a:lnTo>
                    <a:pt x="332" y="281"/>
                  </a:lnTo>
                  <a:lnTo>
                    <a:pt x="341" y="266"/>
                  </a:lnTo>
                  <a:lnTo>
                    <a:pt x="348" y="250"/>
                  </a:lnTo>
                  <a:lnTo>
                    <a:pt x="354" y="234"/>
                  </a:lnTo>
                  <a:lnTo>
                    <a:pt x="359" y="216"/>
                  </a:lnTo>
                  <a:lnTo>
                    <a:pt x="361" y="199"/>
                  </a:lnTo>
                  <a:lnTo>
                    <a:pt x="362" y="181"/>
                  </a:lnTo>
                  <a:lnTo>
                    <a:pt x="361" y="162"/>
                  </a:lnTo>
                  <a:lnTo>
                    <a:pt x="359" y="145"/>
                  </a:lnTo>
                  <a:lnTo>
                    <a:pt x="354" y="128"/>
                  </a:lnTo>
                  <a:lnTo>
                    <a:pt x="348" y="112"/>
                  </a:lnTo>
                  <a:lnTo>
                    <a:pt x="341" y="95"/>
                  </a:lnTo>
                  <a:lnTo>
                    <a:pt x="332" y="80"/>
                  </a:lnTo>
                  <a:lnTo>
                    <a:pt x="322" y="67"/>
                  </a:lnTo>
                  <a:lnTo>
                    <a:pt x="309" y="53"/>
                  </a:lnTo>
                  <a:lnTo>
                    <a:pt x="297" y="41"/>
                  </a:lnTo>
                  <a:lnTo>
                    <a:pt x="282" y="31"/>
                  </a:lnTo>
                  <a:lnTo>
                    <a:pt x="267" y="22"/>
                  </a:lnTo>
                  <a:lnTo>
                    <a:pt x="250" y="14"/>
                  </a:lnTo>
                  <a:lnTo>
                    <a:pt x="234" y="8"/>
                  </a:lnTo>
                  <a:lnTo>
                    <a:pt x="217" y="3"/>
                  </a:lnTo>
                  <a:lnTo>
                    <a:pt x="200" y="1"/>
                  </a:lnTo>
                  <a:lnTo>
                    <a:pt x="181" y="0"/>
                  </a:lnTo>
                  <a:lnTo>
                    <a:pt x="146" y="3"/>
                  </a:lnTo>
                  <a:lnTo>
                    <a:pt x="111" y="14"/>
                  </a:lnTo>
                  <a:lnTo>
                    <a:pt x="81" y="31"/>
                  </a:lnTo>
                  <a:lnTo>
                    <a:pt x="53" y="53"/>
                  </a:lnTo>
                  <a:lnTo>
                    <a:pt x="32" y="80"/>
                  </a:lnTo>
                  <a:lnTo>
                    <a:pt x="14" y="110"/>
                  </a:lnTo>
                  <a:lnTo>
                    <a:pt x="4" y="145"/>
                  </a:lnTo>
                  <a:lnTo>
                    <a:pt x="0" y="181"/>
                  </a:lnTo>
                  <a:lnTo>
                    <a:pt x="2" y="199"/>
                  </a:lnTo>
                  <a:lnTo>
                    <a:pt x="4" y="216"/>
                  </a:lnTo>
                  <a:lnTo>
                    <a:pt x="9" y="234"/>
                  </a:lnTo>
                  <a:lnTo>
                    <a:pt x="14" y="250"/>
                  </a:lnTo>
                  <a:lnTo>
                    <a:pt x="21" y="266"/>
                  </a:lnTo>
                  <a:lnTo>
                    <a:pt x="30" y="281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7" y="321"/>
                  </a:lnTo>
                  <a:lnTo>
                    <a:pt x="81" y="332"/>
                  </a:lnTo>
                  <a:lnTo>
                    <a:pt x="96" y="341"/>
                  </a:lnTo>
                  <a:lnTo>
                    <a:pt x="112" y="348"/>
                  </a:lnTo>
                  <a:lnTo>
                    <a:pt x="128" y="353"/>
                  </a:lnTo>
                  <a:lnTo>
                    <a:pt x="146" y="358"/>
                  </a:lnTo>
                  <a:lnTo>
                    <a:pt x="163" y="360"/>
                  </a:lnTo>
                  <a:lnTo>
                    <a:pt x="181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6" name="AutoShape 22"/>
            <p:cNvSpPr>
              <a:spLocks noChangeArrowheads="1"/>
            </p:cNvSpPr>
            <p:nvPr/>
          </p:nvSpPr>
          <p:spPr bwMode="auto">
            <a:xfrm>
              <a:off x="565" y="600"/>
              <a:ext cx="60" cy="60"/>
            </a:xfrm>
            <a:custGeom>
              <a:avLst/>
              <a:gdLst>
                <a:gd name="T0" fmla="*/ 0 w 175"/>
                <a:gd name="T1" fmla="*/ 3 h 175"/>
                <a:gd name="T2" fmla="*/ 0 w 175"/>
                <a:gd name="T3" fmla="*/ 3 h 175"/>
                <a:gd name="T4" fmla="*/ 0 w 175"/>
                <a:gd name="T5" fmla="*/ 2 h 175"/>
                <a:gd name="T6" fmla="*/ 1 w 175"/>
                <a:gd name="T7" fmla="*/ 1 h 175"/>
                <a:gd name="T8" fmla="*/ 1 w 175"/>
                <a:gd name="T9" fmla="*/ 1 h 175"/>
                <a:gd name="T10" fmla="*/ 1 w 175"/>
                <a:gd name="T11" fmla="*/ 1 h 175"/>
                <a:gd name="T12" fmla="*/ 1 w 175"/>
                <a:gd name="T13" fmla="*/ 1 h 175"/>
                <a:gd name="T14" fmla="*/ 2 w 175"/>
                <a:gd name="T15" fmla="*/ 0 h 175"/>
                <a:gd name="T16" fmla="*/ 2 w 175"/>
                <a:gd name="T17" fmla="*/ 0 h 175"/>
                <a:gd name="T18" fmla="*/ 2 w 175"/>
                <a:gd name="T19" fmla="*/ 0 h 175"/>
                <a:gd name="T20" fmla="*/ 3 w 175"/>
                <a:gd name="T21" fmla="*/ 0 h 175"/>
                <a:gd name="T22" fmla="*/ 3 w 175"/>
                <a:gd name="T23" fmla="*/ 0 h 175"/>
                <a:gd name="T24" fmla="*/ 3 w 175"/>
                <a:gd name="T25" fmla="*/ 0 h 175"/>
                <a:gd name="T26" fmla="*/ 4 w 175"/>
                <a:gd name="T27" fmla="*/ 0 h 175"/>
                <a:gd name="T28" fmla="*/ 4 w 175"/>
                <a:gd name="T29" fmla="*/ 0 h 175"/>
                <a:gd name="T30" fmla="*/ 4 w 175"/>
                <a:gd name="T31" fmla="*/ 0 h 175"/>
                <a:gd name="T32" fmla="*/ 5 w 175"/>
                <a:gd name="T33" fmla="*/ 0 h 175"/>
                <a:gd name="T34" fmla="*/ 5 w 175"/>
                <a:gd name="T35" fmla="*/ 0 h 175"/>
                <a:gd name="T36" fmla="*/ 5 w 175"/>
                <a:gd name="T37" fmla="*/ 1 h 175"/>
                <a:gd name="T38" fmla="*/ 6 w 175"/>
                <a:gd name="T39" fmla="*/ 1 h 175"/>
                <a:gd name="T40" fmla="*/ 6 w 175"/>
                <a:gd name="T41" fmla="*/ 1 h 175"/>
                <a:gd name="T42" fmla="*/ 7 w 175"/>
                <a:gd name="T43" fmla="*/ 1 h 175"/>
                <a:gd name="T44" fmla="*/ 7 w 175"/>
                <a:gd name="T45" fmla="*/ 2 h 175"/>
                <a:gd name="T46" fmla="*/ 7 w 175"/>
                <a:gd name="T47" fmla="*/ 3 h 175"/>
                <a:gd name="T48" fmla="*/ 7 w 175"/>
                <a:gd name="T49" fmla="*/ 3 h 175"/>
                <a:gd name="T50" fmla="*/ 7 w 175"/>
                <a:gd name="T51" fmla="*/ 4 h 175"/>
                <a:gd name="T52" fmla="*/ 7 w 175"/>
                <a:gd name="T53" fmla="*/ 5 h 175"/>
                <a:gd name="T54" fmla="*/ 7 w 175"/>
                <a:gd name="T55" fmla="*/ 5 h 175"/>
                <a:gd name="T56" fmla="*/ 6 w 175"/>
                <a:gd name="T57" fmla="*/ 6 h 175"/>
                <a:gd name="T58" fmla="*/ 5 w 175"/>
                <a:gd name="T59" fmla="*/ 7 h 175"/>
                <a:gd name="T60" fmla="*/ 5 w 175"/>
                <a:gd name="T61" fmla="*/ 7 h 175"/>
                <a:gd name="T62" fmla="*/ 4 w 175"/>
                <a:gd name="T63" fmla="*/ 7 h 175"/>
                <a:gd name="T64" fmla="*/ 3 w 175"/>
                <a:gd name="T65" fmla="*/ 7 h 175"/>
                <a:gd name="T66" fmla="*/ 3 w 175"/>
                <a:gd name="T67" fmla="*/ 7 h 175"/>
                <a:gd name="T68" fmla="*/ 3 w 175"/>
                <a:gd name="T69" fmla="*/ 7 h 175"/>
                <a:gd name="T70" fmla="*/ 2 w 175"/>
                <a:gd name="T71" fmla="*/ 7 h 175"/>
                <a:gd name="T72" fmla="*/ 2 w 175"/>
                <a:gd name="T73" fmla="*/ 7 h 175"/>
                <a:gd name="T74" fmla="*/ 2 w 175"/>
                <a:gd name="T75" fmla="*/ 7 h 175"/>
                <a:gd name="T76" fmla="*/ 1 w 175"/>
                <a:gd name="T77" fmla="*/ 7 h 175"/>
                <a:gd name="T78" fmla="*/ 1 w 175"/>
                <a:gd name="T79" fmla="*/ 6 h 175"/>
                <a:gd name="T80" fmla="*/ 1 w 175"/>
                <a:gd name="T81" fmla="*/ 6 h 175"/>
                <a:gd name="T82" fmla="*/ 1 w 175"/>
                <a:gd name="T83" fmla="*/ 5 h 175"/>
                <a:gd name="T84" fmla="*/ 0 w 175"/>
                <a:gd name="T85" fmla="*/ 5 h 175"/>
                <a:gd name="T86" fmla="*/ 0 w 175"/>
                <a:gd name="T87" fmla="*/ 4 h 175"/>
                <a:gd name="T88" fmla="*/ 0 w 175"/>
                <a:gd name="T89" fmla="*/ 3 h 1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5"/>
                <a:gd name="T136" fmla="*/ 0 h 175"/>
                <a:gd name="T137" fmla="*/ 175 w 175"/>
                <a:gd name="T138" fmla="*/ 175 h 1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5" h="175">
                  <a:moveTo>
                    <a:pt x="0" y="88"/>
                  </a:moveTo>
                  <a:lnTo>
                    <a:pt x="1" y="70"/>
                  </a:lnTo>
                  <a:lnTo>
                    <a:pt x="7" y="54"/>
                  </a:lnTo>
                  <a:lnTo>
                    <a:pt x="15" y="39"/>
                  </a:lnTo>
                  <a:lnTo>
                    <a:pt x="25" y="27"/>
                  </a:lnTo>
                  <a:lnTo>
                    <a:pt x="32" y="21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62" y="4"/>
                  </a:lnTo>
                  <a:lnTo>
                    <a:pt x="70" y="1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105" y="1"/>
                  </a:lnTo>
                  <a:lnTo>
                    <a:pt x="113" y="4"/>
                  </a:lnTo>
                  <a:lnTo>
                    <a:pt x="121" y="7"/>
                  </a:lnTo>
                  <a:lnTo>
                    <a:pt x="129" y="10"/>
                  </a:lnTo>
                  <a:lnTo>
                    <a:pt x="136" y="15"/>
                  </a:lnTo>
                  <a:lnTo>
                    <a:pt x="143" y="21"/>
                  </a:lnTo>
                  <a:lnTo>
                    <a:pt x="150" y="27"/>
                  </a:lnTo>
                  <a:lnTo>
                    <a:pt x="160" y="39"/>
                  </a:lnTo>
                  <a:lnTo>
                    <a:pt x="168" y="54"/>
                  </a:lnTo>
                  <a:lnTo>
                    <a:pt x="174" y="70"/>
                  </a:lnTo>
                  <a:lnTo>
                    <a:pt x="175" y="88"/>
                  </a:lnTo>
                  <a:lnTo>
                    <a:pt x="173" y="105"/>
                  </a:lnTo>
                  <a:lnTo>
                    <a:pt x="168" y="122"/>
                  </a:lnTo>
                  <a:lnTo>
                    <a:pt x="160" y="137"/>
                  </a:lnTo>
                  <a:lnTo>
                    <a:pt x="150" y="150"/>
                  </a:lnTo>
                  <a:lnTo>
                    <a:pt x="137" y="160"/>
                  </a:lnTo>
                  <a:lnTo>
                    <a:pt x="122" y="168"/>
                  </a:lnTo>
                  <a:lnTo>
                    <a:pt x="105" y="173"/>
                  </a:lnTo>
                  <a:lnTo>
                    <a:pt x="87" y="175"/>
                  </a:lnTo>
                  <a:lnTo>
                    <a:pt x="79" y="175"/>
                  </a:lnTo>
                  <a:lnTo>
                    <a:pt x="70" y="174"/>
                  </a:lnTo>
                  <a:lnTo>
                    <a:pt x="62" y="172"/>
                  </a:lnTo>
                  <a:lnTo>
                    <a:pt x="54" y="169"/>
                  </a:lnTo>
                  <a:lnTo>
                    <a:pt x="46" y="166"/>
                  </a:lnTo>
                  <a:lnTo>
                    <a:pt x="39" y="161"/>
                  </a:lnTo>
                  <a:lnTo>
                    <a:pt x="32" y="156"/>
                  </a:lnTo>
                  <a:lnTo>
                    <a:pt x="25" y="150"/>
                  </a:lnTo>
                  <a:lnTo>
                    <a:pt x="15" y="137"/>
                  </a:lnTo>
                  <a:lnTo>
                    <a:pt x="7" y="122"/>
                  </a:lnTo>
                  <a:lnTo>
                    <a:pt x="1" y="105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7" name="AutoShape 23"/>
            <p:cNvSpPr>
              <a:spLocks noChangeArrowheads="1"/>
            </p:cNvSpPr>
            <p:nvPr/>
          </p:nvSpPr>
          <p:spPr bwMode="auto">
            <a:xfrm>
              <a:off x="684" y="622"/>
              <a:ext cx="16" cy="16"/>
            </a:xfrm>
            <a:custGeom>
              <a:avLst/>
              <a:gdLst>
                <a:gd name="T0" fmla="*/ 1 w 48"/>
                <a:gd name="T1" fmla="*/ 2 h 47"/>
                <a:gd name="T2" fmla="*/ 1 w 48"/>
                <a:gd name="T3" fmla="*/ 2 h 47"/>
                <a:gd name="T4" fmla="*/ 2 w 48"/>
                <a:gd name="T5" fmla="*/ 2 h 47"/>
                <a:gd name="T6" fmla="*/ 2 w 48"/>
                <a:gd name="T7" fmla="*/ 1 h 47"/>
                <a:gd name="T8" fmla="*/ 2 w 48"/>
                <a:gd name="T9" fmla="*/ 1 h 47"/>
                <a:gd name="T10" fmla="*/ 2 w 48"/>
                <a:gd name="T11" fmla="*/ 0 h 47"/>
                <a:gd name="T12" fmla="*/ 2 w 48"/>
                <a:gd name="T13" fmla="*/ 0 h 47"/>
                <a:gd name="T14" fmla="*/ 1 w 48"/>
                <a:gd name="T15" fmla="*/ 0 h 47"/>
                <a:gd name="T16" fmla="*/ 1 w 48"/>
                <a:gd name="T17" fmla="*/ 0 h 47"/>
                <a:gd name="T18" fmla="*/ 1 w 48"/>
                <a:gd name="T19" fmla="*/ 0 h 47"/>
                <a:gd name="T20" fmla="*/ 0 w 48"/>
                <a:gd name="T21" fmla="*/ 0 h 47"/>
                <a:gd name="T22" fmla="*/ 0 w 48"/>
                <a:gd name="T23" fmla="*/ 0 h 47"/>
                <a:gd name="T24" fmla="*/ 0 w 48"/>
                <a:gd name="T25" fmla="*/ 1 h 47"/>
                <a:gd name="T26" fmla="*/ 0 w 48"/>
                <a:gd name="T27" fmla="*/ 1 h 47"/>
                <a:gd name="T28" fmla="*/ 0 w 48"/>
                <a:gd name="T29" fmla="*/ 2 h 47"/>
                <a:gd name="T30" fmla="*/ 1 w 48"/>
                <a:gd name="T31" fmla="*/ 2 h 47"/>
                <a:gd name="T32" fmla="*/ 1 w 48"/>
                <a:gd name="T33" fmla="*/ 2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7"/>
                <a:gd name="T53" fmla="*/ 48 w 48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7">
                  <a:moveTo>
                    <a:pt x="24" y="47"/>
                  </a:moveTo>
                  <a:lnTo>
                    <a:pt x="33" y="45"/>
                  </a:lnTo>
                  <a:lnTo>
                    <a:pt x="41" y="40"/>
                  </a:lnTo>
                  <a:lnTo>
                    <a:pt x="46" y="32"/>
                  </a:lnTo>
                  <a:lnTo>
                    <a:pt x="48" y="23"/>
                  </a:lnTo>
                  <a:lnTo>
                    <a:pt x="46" y="13"/>
                  </a:lnTo>
                  <a:lnTo>
                    <a:pt x="41" y="7"/>
                  </a:lnTo>
                  <a:lnTo>
                    <a:pt x="33" y="2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40"/>
                  </a:lnTo>
                  <a:lnTo>
                    <a:pt x="15" y="45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8" name="AutoShape 24"/>
            <p:cNvSpPr>
              <a:spLocks noChangeArrowheads="1"/>
            </p:cNvSpPr>
            <p:nvPr/>
          </p:nvSpPr>
          <p:spPr bwMode="auto">
            <a:xfrm>
              <a:off x="587" y="622"/>
              <a:ext cx="16" cy="16"/>
            </a:xfrm>
            <a:custGeom>
              <a:avLst/>
              <a:gdLst>
                <a:gd name="T0" fmla="*/ 1 w 49"/>
                <a:gd name="T1" fmla="*/ 2 h 47"/>
                <a:gd name="T2" fmla="*/ 1 w 49"/>
                <a:gd name="T3" fmla="*/ 2 h 47"/>
                <a:gd name="T4" fmla="*/ 2 w 49"/>
                <a:gd name="T5" fmla="*/ 2 h 47"/>
                <a:gd name="T6" fmla="*/ 2 w 49"/>
                <a:gd name="T7" fmla="*/ 1 h 47"/>
                <a:gd name="T8" fmla="*/ 2 w 49"/>
                <a:gd name="T9" fmla="*/ 1 h 47"/>
                <a:gd name="T10" fmla="*/ 2 w 49"/>
                <a:gd name="T11" fmla="*/ 0 h 47"/>
                <a:gd name="T12" fmla="*/ 2 w 49"/>
                <a:gd name="T13" fmla="*/ 0 h 47"/>
                <a:gd name="T14" fmla="*/ 1 w 49"/>
                <a:gd name="T15" fmla="*/ 0 h 47"/>
                <a:gd name="T16" fmla="*/ 1 w 49"/>
                <a:gd name="T17" fmla="*/ 0 h 47"/>
                <a:gd name="T18" fmla="*/ 1 w 49"/>
                <a:gd name="T19" fmla="*/ 0 h 47"/>
                <a:gd name="T20" fmla="*/ 0 w 49"/>
                <a:gd name="T21" fmla="*/ 0 h 47"/>
                <a:gd name="T22" fmla="*/ 0 w 49"/>
                <a:gd name="T23" fmla="*/ 0 h 47"/>
                <a:gd name="T24" fmla="*/ 0 w 49"/>
                <a:gd name="T25" fmla="*/ 1 h 47"/>
                <a:gd name="T26" fmla="*/ 0 w 49"/>
                <a:gd name="T27" fmla="*/ 1 h 47"/>
                <a:gd name="T28" fmla="*/ 0 w 49"/>
                <a:gd name="T29" fmla="*/ 2 h 47"/>
                <a:gd name="T30" fmla="*/ 1 w 49"/>
                <a:gd name="T31" fmla="*/ 2 h 47"/>
                <a:gd name="T32" fmla="*/ 1 w 49"/>
                <a:gd name="T33" fmla="*/ 2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7"/>
                <a:gd name="T53" fmla="*/ 49 w 49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7">
                  <a:moveTo>
                    <a:pt x="24" y="47"/>
                  </a:moveTo>
                  <a:lnTo>
                    <a:pt x="34" y="45"/>
                  </a:lnTo>
                  <a:lnTo>
                    <a:pt x="42" y="40"/>
                  </a:lnTo>
                  <a:lnTo>
                    <a:pt x="46" y="32"/>
                  </a:lnTo>
                  <a:lnTo>
                    <a:pt x="49" y="23"/>
                  </a:lnTo>
                  <a:lnTo>
                    <a:pt x="46" y="13"/>
                  </a:lnTo>
                  <a:lnTo>
                    <a:pt x="42" y="7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40"/>
                  </a:lnTo>
                  <a:lnTo>
                    <a:pt x="15" y="45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79576" y="951111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996600"/>
                </a:solidFill>
              </a:rPr>
              <a:t>общепользовательская</a:t>
            </a:r>
            <a:r>
              <a:rPr lang="ru-RU" dirty="0">
                <a:solidFill>
                  <a:srgbClr val="996600"/>
                </a:solidFill>
              </a:rPr>
              <a:t> ИКТ-компетентность обучающихся</a:t>
            </a:r>
          </a:p>
        </p:txBody>
      </p:sp>
    </p:spTree>
    <p:extLst>
      <p:ext uri="{BB962C8B-B14F-4D97-AF65-F5344CB8AC3E}">
        <p14:creationId xmlns="" xmlns:p14="http://schemas.microsoft.com/office/powerpoint/2010/main" val="39079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959008" cy="2794322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Сервисы </a:t>
            </a:r>
            <a:r>
              <a:rPr lang="en-US" sz="3200" b="1" dirty="0" smtClean="0"/>
              <a:t>Web</a:t>
            </a:r>
            <a:r>
              <a:rPr lang="ru-RU" sz="3200" b="1" dirty="0" smtClean="0"/>
              <a:t> 2.0</a:t>
            </a:r>
            <a:r>
              <a:rPr lang="ru-RU" sz="3200" dirty="0" smtClean="0"/>
              <a:t> – это второе поколение сетевых сервисов Интернета, которые позволяют пользователям создавать в Сети и использовать информационные ресурсы. 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3212977"/>
            <a:ext cx="10959008" cy="2913187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b="1" dirty="0" smtClean="0"/>
              <a:t>Организация учителем работы с сервисами </a:t>
            </a:r>
            <a:r>
              <a:rPr lang="en-US" b="1" dirty="0" smtClean="0"/>
              <a:t>Web 2.0 </a:t>
            </a:r>
            <a:r>
              <a:rPr lang="ru-RU" dirty="0" smtClean="0"/>
              <a:t>– это эффективное использование цифровых технологий  при реализации школьных программ и создание личностно-ориентированной ситуации.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959008" cy="236227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ru-RU" b="1" dirty="0" smtClean="0"/>
              <a:t>Сервисы </a:t>
            </a:r>
            <a:r>
              <a:rPr lang="en-US" b="1" dirty="0" smtClean="0"/>
              <a:t>web</a:t>
            </a:r>
            <a:r>
              <a:rPr lang="ru-RU" b="1" dirty="0" smtClean="0"/>
              <a:t>2.0 </a:t>
            </a:r>
            <a:r>
              <a:rPr lang="ru-RU" dirty="0" smtClean="0"/>
              <a:t>как средство развития  личностных компетенций учащихся и раскрытия их индивидуального потенциала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2924945"/>
            <a:ext cx="10959008" cy="3201219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поиск и использование </a:t>
            </a:r>
            <a:r>
              <a:rPr lang="ru-RU" dirty="0" err="1" smtClean="0"/>
              <a:t>медиа-материалов</a:t>
            </a:r>
            <a:r>
              <a:rPr lang="ru-RU" dirty="0" smtClean="0"/>
              <a:t> (фотографий, видео, аудиозаписей)</a:t>
            </a:r>
          </a:p>
          <a:p>
            <a:r>
              <a:rPr lang="ru-RU" dirty="0" smtClean="0"/>
              <a:t>редактирование и использование карт, схем, изображений  с применением стандартных программ</a:t>
            </a:r>
          </a:p>
          <a:p>
            <a:r>
              <a:rPr lang="ru-RU" dirty="0"/>
              <a:t>в</a:t>
            </a:r>
            <a:r>
              <a:rPr lang="ru-RU" dirty="0" smtClean="0"/>
              <a:t>ыбор и использование  справочных материалов для создания  своих  дидактических материалов</a:t>
            </a:r>
          </a:p>
          <a:p>
            <a:r>
              <a:rPr lang="ru-RU" dirty="0" smtClean="0"/>
              <a:t>Развитие навыков </a:t>
            </a:r>
            <a:r>
              <a:rPr lang="ru-RU" dirty="0" err="1" smtClean="0"/>
              <a:t>целеполагания</a:t>
            </a:r>
            <a:r>
              <a:rPr lang="ru-RU" dirty="0" smtClean="0"/>
              <a:t> и </a:t>
            </a:r>
            <a:r>
              <a:rPr lang="ru-RU" dirty="0" err="1" smtClean="0"/>
              <a:t>саморефлексии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274638"/>
            <a:ext cx="10766987" cy="1498178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/>
              <a:t> Разнообразие эффективных ресурсов </a:t>
            </a:r>
            <a:r>
              <a:rPr lang="en-US" sz="3100" dirty="0" smtClean="0"/>
              <a:t>Web</a:t>
            </a:r>
            <a:r>
              <a:rPr lang="ru-RU" sz="3100" dirty="0" smtClean="0"/>
              <a:t> 2.0 и индивидуальная работа с ними обеспечивают </a:t>
            </a:r>
            <a:r>
              <a:rPr lang="en-US" sz="3100" dirty="0" smtClean="0"/>
              <a:t> </a:t>
            </a:r>
            <a:r>
              <a:rPr lang="ru-RU" sz="31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5413" y="1916833"/>
            <a:ext cx="10766987" cy="420933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ea typeface="Arial Unicode MS" pitchFamily="34" charset="-128"/>
                <a:cs typeface="Arial Unicode MS" pitchFamily="34" charset="-128"/>
              </a:rPr>
              <a:t>формирование  навыков  поисковой деятельности и избирательности</a:t>
            </a:r>
          </a:p>
          <a:p>
            <a:r>
              <a:rPr lang="ru-RU" sz="2400" dirty="0" smtClean="0">
                <a:ea typeface="Arial Unicode MS" pitchFamily="34" charset="-128"/>
                <a:cs typeface="Arial Unicode MS" pitchFamily="34" charset="-128"/>
              </a:rPr>
              <a:t>готовность </a:t>
            </a:r>
            <a:r>
              <a:rPr lang="ru-RU" sz="2400" dirty="0">
                <a:ea typeface="Arial Unicode MS" pitchFamily="34" charset="-128"/>
                <a:cs typeface="Arial Unicode MS" pitchFamily="34" charset="-128"/>
              </a:rPr>
              <a:t>к преодолению трудностей и </a:t>
            </a:r>
            <a:r>
              <a:rPr lang="ru-RU" sz="2400" dirty="0" smtClean="0">
                <a:ea typeface="Arial Unicode MS" pitchFamily="34" charset="-128"/>
                <a:cs typeface="Arial Unicode MS" pitchFamily="34" charset="-128"/>
              </a:rPr>
              <a:t>умение ликвидировать их через коммуникацию с учителем или одноклассниками</a:t>
            </a:r>
          </a:p>
          <a:p>
            <a:r>
              <a:rPr lang="ru-RU" sz="2400" dirty="0" smtClean="0">
                <a:ea typeface="Arial Unicode MS" pitchFamily="34" charset="-128"/>
                <a:cs typeface="Arial Unicode MS" pitchFamily="34" charset="-128"/>
              </a:rPr>
              <a:t>интеллектуальную активность</a:t>
            </a:r>
          </a:p>
          <a:p>
            <a:r>
              <a:rPr lang="ru-RU" sz="2400" dirty="0" smtClean="0">
                <a:ea typeface="Arial Unicode MS" pitchFamily="34" charset="-128"/>
                <a:cs typeface="Arial Unicode MS" pitchFamily="34" charset="-128"/>
              </a:rPr>
              <a:t>постепенное формирование устойчивой потребности к самообразованию, отношение к познанию как к ценности </a:t>
            </a:r>
          </a:p>
          <a:p>
            <a:r>
              <a:rPr lang="ru-RU" sz="2400" dirty="0" smtClean="0">
                <a:ea typeface="Arial Unicode MS" pitchFamily="34" charset="-128"/>
                <a:cs typeface="Arial Unicode MS" pitchFamily="34" charset="-128"/>
              </a:rPr>
              <a:t>индивидуальную самореализацию</a:t>
            </a:r>
            <a:endParaRPr lang="ru-RU" sz="2400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F6F6F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853</TotalTime>
  <Words>407</Words>
  <Application>Microsoft Office PowerPoint</Application>
  <PresentationFormat>Произвольный</PresentationFormat>
  <Paragraphs>96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ИКТ  в реализации требований ФГОС ООО</vt:lpstr>
      <vt:lpstr>В информационном обществе главными стали не знания, а умения ими пользоваться!</vt:lpstr>
      <vt:lpstr>Слайд 3</vt:lpstr>
      <vt:lpstr>Слайд 4</vt:lpstr>
      <vt:lpstr>Слайд 5</vt:lpstr>
      <vt:lpstr>Слайд 6</vt:lpstr>
      <vt:lpstr>Сервисы Web 2.0 – это второе поколение сетевых сервисов Интернета, которые позволяют пользователям создавать в Сети и использовать информационные ресурсы. </vt:lpstr>
      <vt:lpstr>Сервисы web2.0 как средство развития  личностных компетенций учащихся и раскрытия их индивидуального потенциала</vt:lpstr>
      <vt:lpstr>  Разнообразие эффективных ресурсов Web 2.0 и индивидуальная работа с ними обеспечивают  : </vt:lpstr>
      <vt:lpstr>Задача современного учителя</vt:lpstr>
      <vt:lpstr>Желаю всем коллегам и их учащимся приятного творчества и новых достижений!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cобаки</dc:title>
  <dc:creator>Наталия В. Самарина</dc:creator>
  <cp:lastModifiedBy>5307674</cp:lastModifiedBy>
  <cp:revision>52</cp:revision>
  <dcterms:created xsi:type="dcterms:W3CDTF">2015-02-18T13:55:49Z</dcterms:created>
  <dcterms:modified xsi:type="dcterms:W3CDTF">2016-02-21T05:43:04Z</dcterms:modified>
</cp:coreProperties>
</file>