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2" r:id="rId7"/>
    <p:sldId id="265" r:id="rId8"/>
    <p:sldId id="260" r:id="rId9"/>
    <p:sldId id="266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898169-DEC3-4E2F-B8FE-EFF119C5227F}" type="datetimeFigureOut">
              <a:rPr lang="ru-RU" smtClean="0"/>
              <a:t>12.07.2011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05A616-B5FD-4949-B40A-4020D42FA21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4824536"/>
          </a:xfrm>
        </p:spPr>
        <p:txBody>
          <a:bodyPr/>
          <a:lstStyle/>
          <a:p>
            <a:r>
              <a:rPr lang="ru-RU" sz="3200" dirty="0" smtClean="0"/>
              <a:t>100 тысяч видов.</a:t>
            </a:r>
          </a:p>
          <a:p>
            <a:r>
              <a:rPr lang="ru-RU" sz="3200" b="1" dirty="0" smtClean="0"/>
              <a:t>Гетеротрофный способ питания путем </a:t>
            </a:r>
            <a:r>
              <a:rPr lang="ru-RU" sz="3200" dirty="0" smtClean="0"/>
              <a:t>всасывания.</a:t>
            </a:r>
          </a:p>
          <a:p>
            <a:r>
              <a:rPr lang="ru-RU" sz="3200" dirty="0" smtClean="0"/>
              <a:t>Клеточная стенка из хитина.</a:t>
            </a:r>
          </a:p>
          <a:p>
            <a:r>
              <a:rPr lang="ru-RU" sz="3200" dirty="0" smtClean="0"/>
              <a:t>Запасное питательное вещество – гликоген.</a:t>
            </a:r>
          </a:p>
          <a:p>
            <a:r>
              <a:rPr lang="ru-RU" sz="3200" dirty="0" smtClean="0"/>
              <a:t>В качестве продуктов обмена – мочевина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4834880" cy="1080120"/>
          </a:xfrm>
        </p:spPr>
        <p:txBody>
          <a:bodyPr/>
          <a:lstStyle/>
          <a:p>
            <a:r>
              <a:rPr lang="ru-RU" dirty="0" smtClean="0"/>
              <a:t>Царство Грибы.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5250"/>
            <a:ext cx="2428776" cy="218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Ножки имеют шаровидную форму луковицы.</a:t>
            </a:r>
          </a:p>
          <a:p>
            <a:r>
              <a:rPr lang="ru-RU" dirty="0" smtClean="0"/>
              <a:t>На ножке белая пленка.</a:t>
            </a:r>
          </a:p>
          <a:p>
            <a:r>
              <a:rPr lang="ru-RU" dirty="0" smtClean="0"/>
              <a:t>У ложных – ножки тонкие, извилистые, обычно полые; низ – желто-оливковый.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Ядовитые грибы.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Как отличить?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2"/>
            <a:ext cx="2880320" cy="33123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71348"/>
            <a:ext cx="335394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194920" cy="756320"/>
          </a:xfrm>
        </p:spPr>
        <p:txBody>
          <a:bodyPr/>
          <a:lstStyle/>
          <a:p>
            <a:r>
              <a:rPr lang="ru-RU" dirty="0" smtClean="0"/>
              <a:t>Ядовитые грибы.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87946"/>
            <a:ext cx="1800200" cy="35577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32516"/>
            <a:ext cx="2049780" cy="343278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/>
          <a:lstStyle/>
          <a:p>
            <a:r>
              <a:rPr lang="ru-RU" dirty="0" smtClean="0"/>
              <a:t>Признаки отравления: (через 6-12 часов)</a:t>
            </a:r>
          </a:p>
          <a:p>
            <a:r>
              <a:rPr lang="ru-RU" dirty="0" smtClean="0"/>
              <a:t>Тошнота, рвота, кишечные расстройства,</a:t>
            </a:r>
          </a:p>
          <a:p>
            <a:r>
              <a:rPr lang="ru-RU" dirty="0" smtClean="0"/>
              <a:t>Головная боль, холодный пот, возбуждение или сонливость, жажда, сухость во рту.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972030"/>
            <a:ext cx="2664295" cy="1769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32660"/>
            <a:ext cx="1800200" cy="25644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32516"/>
            <a:ext cx="2232248" cy="23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8083" y="1476213"/>
            <a:ext cx="8229600" cy="4572000"/>
          </a:xfrm>
        </p:spPr>
        <p:txBody>
          <a:bodyPr/>
          <a:lstStyle/>
          <a:p>
            <a:r>
              <a:rPr lang="ru-RU" dirty="0" smtClean="0"/>
              <a:t>Всеми средствами вызвать энергичную рвоту.</a:t>
            </a:r>
          </a:p>
          <a:p>
            <a:r>
              <a:rPr lang="ru-RU" dirty="0" smtClean="0"/>
              <a:t>Слабительная, очистительная клизма.</a:t>
            </a:r>
          </a:p>
          <a:p>
            <a:r>
              <a:rPr lang="ru-RU" dirty="0" smtClean="0"/>
              <a:t>Можно дать соленой воды, активированного угля.</a:t>
            </a:r>
          </a:p>
          <a:p>
            <a:r>
              <a:rPr lang="ru-RU" dirty="0" smtClean="0"/>
              <a:t>Холодный чай.</a:t>
            </a:r>
          </a:p>
          <a:p>
            <a:r>
              <a:rPr lang="ru-RU" dirty="0" smtClean="0"/>
              <a:t>Грелка к ногам, в постель – хорошо укутать.</a:t>
            </a:r>
          </a:p>
          <a:p>
            <a:r>
              <a:rPr lang="ru-RU" dirty="0" smtClean="0"/>
              <a:t>Нельзя употреблять спиртные напитки.</a:t>
            </a:r>
          </a:p>
          <a:p>
            <a:r>
              <a:rPr lang="ru-RU" dirty="0" smtClean="0"/>
              <a:t>Срочно вызвать врача.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помощь </a:t>
            </a:r>
            <a:r>
              <a:rPr lang="ru-RU" dirty="0" smtClean="0"/>
              <a:t>                                                         при </a:t>
            </a:r>
            <a:r>
              <a:rPr lang="ru-RU" dirty="0" smtClean="0"/>
              <a:t>отравлении грибами: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97152"/>
            <a:ext cx="2664296" cy="1728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81128"/>
            <a:ext cx="3888432" cy="1944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4664"/>
            <a:ext cx="1681356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720079"/>
          </a:xfrm>
        </p:spPr>
        <p:txBody>
          <a:bodyPr/>
          <a:lstStyle/>
          <a:p>
            <a:r>
              <a:rPr lang="ru-RU" dirty="0" smtClean="0"/>
              <a:t>В природе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38600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Участвуют в образовании плодородного слоя почвы;</a:t>
            </a:r>
          </a:p>
          <a:p>
            <a:r>
              <a:rPr lang="ru-RU" dirty="0" err="1" smtClean="0"/>
              <a:t>Ксилофиты</a:t>
            </a:r>
            <a:r>
              <a:rPr lang="ru-RU" dirty="0" smtClean="0"/>
              <a:t> разрушают живую и мертвую древесину;</a:t>
            </a:r>
          </a:p>
          <a:p>
            <a:r>
              <a:rPr lang="ru-RU" dirty="0" smtClean="0"/>
              <a:t>Являются звеньями пищевых цепей;</a:t>
            </a:r>
          </a:p>
          <a:p>
            <a:r>
              <a:rPr lang="ru-RU" dirty="0" smtClean="0"/>
              <a:t>Паразитируют на растениях и животных.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9788" y="1196752"/>
            <a:ext cx="4038600" cy="49187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Возбудители болезней человека, животных и культурных растений;</a:t>
            </a:r>
          </a:p>
          <a:p>
            <a:r>
              <a:rPr lang="ru-RU" dirty="0" smtClean="0"/>
              <a:t>Продукты питания;</a:t>
            </a:r>
          </a:p>
          <a:p>
            <a:r>
              <a:rPr lang="ru-RU" dirty="0" smtClean="0"/>
              <a:t>Образуют биологически активные вещества, ферменты, органические кислоты;</a:t>
            </a:r>
          </a:p>
          <a:p>
            <a:r>
              <a:rPr lang="ru-RU" dirty="0" smtClean="0"/>
              <a:t>Служат объектами биотехнологии и микробиологии.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5448"/>
            <a:ext cx="4402832" cy="681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грибов.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>
            <a:off x="5004048" y="332656"/>
            <a:ext cx="3932684" cy="864096"/>
          </a:xfrm>
        </p:spPr>
        <p:txBody>
          <a:bodyPr/>
          <a:lstStyle/>
          <a:p>
            <a:r>
              <a:rPr lang="ru-RU" dirty="0" smtClean="0"/>
              <a:t>В жизни человека: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7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640960" cy="3854152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05300"/>
            <a:ext cx="1872208" cy="207602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37112"/>
            <a:ext cx="1950720" cy="19442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437112"/>
            <a:ext cx="1800200" cy="194421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37112"/>
            <a:ext cx="190500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0648"/>
            <a:ext cx="4104456" cy="244827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49880"/>
            <a:ext cx="5149542" cy="32434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03" y="3211448"/>
            <a:ext cx="1905000" cy="252028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Плесневые грибы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ru-RU" dirty="0" err="1" smtClean="0"/>
              <a:t>Мукор</a:t>
            </a:r>
            <a:endParaRPr lang="ru-RU" dirty="0" smtClean="0"/>
          </a:p>
          <a:p>
            <a:r>
              <a:rPr lang="ru-RU" dirty="0" err="1" smtClean="0"/>
              <a:t>Пеницилл</a:t>
            </a:r>
            <a:endParaRPr lang="ru-RU" dirty="0" smtClean="0"/>
          </a:p>
          <a:p>
            <a:r>
              <a:rPr lang="ru-RU" dirty="0" smtClean="0"/>
              <a:t>Аспергилл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1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Пенициллин – антибиотик.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1928 год – открытие пенициллина Александром Флемингом.</a:t>
            </a:r>
          </a:p>
          <a:p>
            <a:r>
              <a:rPr lang="ru-RU" sz="3200" dirty="0" smtClean="0"/>
              <a:t>Плесневые грибы подавляют жизнедеятельность микроорганизмов.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29946"/>
            <a:ext cx="1944216" cy="30963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509120"/>
            <a:ext cx="2611698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96952"/>
            <a:ext cx="374441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71528"/>
            <a:ext cx="2016223" cy="2209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0688"/>
            <a:ext cx="1225292" cy="28803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618" y="4171528"/>
            <a:ext cx="2505854" cy="22098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52400"/>
            <a:ext cx="6048672" cy="828328"/>
          </a:xfrm>
        </p:spPr>
        <p:txBody>
          <a:bodyPr/>
          <a:lstStyle/>
          <a:p>
            <a:r>
              <a:rPr lang="ru-RU" dirty="0" smtClean="0"/>
              <a:t>Паразитические грибы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/>
          <a:lstStyle/>
          <a:p>
            <a:r>
              <a:rPr lang="ru-RU" dirty="0" smtClean="0"/>
              <a:t>Спорынья – паразит ржи, реже других злаков</a:t>
            </a:r>
          </a:p>
          <a:p>
            <a:pPr marL="0" indent="0">
              <a:buNone/>
            </a:pPr>
            <a:r>
              <a:rPr lang="ru-RU" dirty="0" smtClean="0"/>
              <a:t>Склероции (рожки)-ядовиты, вызывают            резкое сокращение гладких мышц.</a:t>
            </a:r>
          </a:p>
          <a:p>
            <a:r>
              <a:rPr lang="ru-RU" dirty="0" smtClean="0"/>
              <a:t>Головня – паразитирует на многих растениях, колос не образуется, заполняется черными спорами.</a:t>
            </a:r>
          </a:p>
          <a:p>
            <a:r>
              <a:rPr lang="ru-RU" dirty="0" smtClean="0"/>
              <a:t>Трутовик –поселяются на стволах живых деревьев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649" y="4131528"/>
            <a:ext cx="2952328" cy="22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Фитофтора –вредитель картофеля и томатов.</a:t>
            </a:r>
          </a:p>
          <a:p>
            <a:r>
              <a:rPr lang="ru-RU" dirty="0" smtClean="0"/>
              <a:t>Мучнистая роса, «черная ножка», «рак картофеля»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Грибы-паразиты растений, животных и человека.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432" y="2564904"/>
            <a:ext cx="2324100" cy="16523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3" y="4797152"/>
            <a:ext cx="1973580" cy="14782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827632"/>
            <a:ext cx="2026920" cy="1447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73" y="2408118"/>
            <a:ext cx="1485900" cy="19659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97152"/>
            <a:ext cx="1800200" cy="14757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27632"/>
            <a:ext cx="1728192" cy="14452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58096"/>
            <a:ext cx="1219200" cy="19507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564904"/>
            <a:ext cx="2304256" cy="184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5391472" cy="55446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92696"/>
            <a:ext cx="295232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690864" cy="684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Съедобные грибы.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r>
              <a:rPr lang="ru-RU" dirty="0" smtClean="0"/>
              <a:t>Источники белка.</a:t>
            </a:r>
          </a:p>
          <a:p>
            <a:r>
              <a:rPr lang="ru-RU" dirty="0" smtClean="0"/>
              <a:t>Источники микроэлементов.</a:t>
            </a:r>
          </a:p>
          <a:p>
            <a:r>
              <a:rPr lang="ru-RU" dirty="0" smtClean="0"/>
              <a:t>Наличие витаминов.</a:t>
            </a:r>
          </a:p>
          <a:p>
            <a:r>
              <a:rPr lang="ru-RU" dirty="0" smtClean="0"/>
              <a:t>Обнаружен лецитин.</a:t>
            </a:r>
          </a:p>
          <a:p>
            <a:r>
              <a:rPr lang="ru-RU" dirty="0" smtClean="0"/>
              <a:t>Имеют антибиотические свойства.</a:t>
            </a:r>
          </a:p>
          <a:p>
            <a:r>
              <a:rPr lang="ru-RU" dirty="0" smtClean="0"/>
              <a:t>Выводят канцерогенные вещества.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13176"/>
            <a:ext cx="2808312" cy="1584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76" y="188640"/>
            <a:ext cx="2232268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2088232" cy="25431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348880"/>
            <a:ext cx="2332856" cy="22322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84463"/>
            <a:ext cx="2628292" cy="229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187</TotalTime>
  <Words>318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Царство Грибы.</vt:lpstr>
      <vt:lpstr>Роль грибов.</vt:lpstr>
      <vt:lpstr>Презентация PowerPoint</vt:lpstr>
      <vt:lpstr>Плесневые грибы</vt:lpstr>
      <vt:lpstr>Пенициллин – антибиотик.</vt:lpstr>
      <vt:lpstr>Паразитические грибы</vt:lpstr>
      <vt:lpstr>Грибы-паразиты растений, животных и человека.</vt:lpstr>
      <vt:lpstr>Презентация PowerPoint</vt:lpstr>
      <vt:lpstr>Съедобные грибы.</vt:lpstr>
      <vt:lpstr>Ядовитые грибы.                     Как отличить?</vt:lpstr>
      <vt:lpstr>Ядовитые грибы.</vt:lpstr>
      <vt:lpstr>Первая помощь                                                          при отравлении грибами: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Царство Грибы.</dc:title>
  <dc:creator>Ludmila</dc:creator>
  <cp:lastModifiedBy>Ludmila</cp:lastModifiedBy>
  <cp:revision>21</cp:revision>
  <dcterms:created xsi:type="dcterms:W3CDTF">2011-06-26T16:17:23Z</dcterms:created>
  <dcterms:modified xsi:type="dcterms:W3CDTF">2011-07-12T13:12:13Z</dcterms:modified>
</cp:coreProperties>
</file>