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6" r:id="rId3"/>
    <p:sldId id="257" r:id="rId4"/>
    <p:sldId id="277" r:id="rId5"/>
    <p:sldId id="264" r:id="rId6"/>
    <p:sldId id="260" r:id="rId7"/>
    <p:sldId id="263" r:id="rId8"/>
    <p:sldId id="265" r:id="rId9"/>
    <p:sldId id="266" r:id="rId10"/>
    <p:sldId id="267" r:id="rId11"/>
    <p:sldId id="261" r:id="rId12"/>
    <p:sldId id="268" r:id="rId13"/>
    <p:sldId id="273" r:id="rId14"/>
    <p:sldId id="274" r:id="rId15"/>
    <p:sldId id="275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9290417-06D3-4113-8C87-76F040C585B6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939A85C-54D7-4E0D-B109-447DD170D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913"/>
            <a:ext cx="8280920" cy="6408737"/>
          </a:xfrm>
        </p:spPr>
      </p:pic>
    </p:spTree>
    <p:extLst>
      <p:ext uri="{BB962C8B-B14F-4D97-AF65-F5344CB8AC3E}">
        <p14:creationId xmlns:p14="http://schemas.microsoft.com/office/powerpoint/2010/main" xmlns="" val="245355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85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78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792088"/>
          </a:xfrm>
        </p:spPr>
        <p:txBody>
          <a:bodyPr/>
          <a:lstStyle/>
          <a:p>
            <a:r>
              <a:rPr lang="ru-RU" dirty="0" smtClean="0"/>
              <a:t>Эволюция покровов.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45024"/>
            <a:ext cx="43204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86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6632"/>
            <a:ext cx="856895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93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20891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32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760" y="2983230"/>
            <a:ext cx="307848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37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421"/>
            <a:ext cx="871296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3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861048"/>
            <a:ext cx="568863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15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0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75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561662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Возникли на рубеже протерозоя и палеозоя от червеобразных полухордовых;</a:t>
            </a:r>
          </a:p>
          <a:p>
            <a:r>
              <a:rPr lang="ru-RU" sz="3200" dirty="0" smtClean="0"/>
              <a:t>Появление внутреннего скелета – хорды</a:t>
            </a:r>
          </a:p>
          <a:p>
            <a:r>
              <a:rPr lang="ru-RU" sz="3200" dirty="0" smtClean="0"/>
              <a:t>Появление нервной трубки над хордой;</a:t>
            </a:r>
          </a:p>
          <a:p>
            <a:r>
              <a:rPr lang="ru-RU" sz="3200" dirty="0" smtClean="0"/>
              <a:t>Под хордой –пищеварительный тракт; Появление жаберных щелей в полости глотки.</a:t>
            </a:r>
          </a:p>
          <a:p>
            <a:r>
              <a:rPr lang="ru-RU" sz="3200" dirty="0" smtClean="0"/>
              <a:t>Появление сердца на брюшной стороне – усиление кровотока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640960" cy="792088"/>
          </a:xfrm>
        </p:spPr>
        <p:txBody>
          <a:bodyPr/>
          <a:lstStyle/>
          <a:p>
            <a:r>
              <a:rPr lang="ru-RU" dirty="0" smtClean="0"/>
              <a:t>Тип Хордовые. 40 </a:t>
            </a:r>
            <a:r>
              <a:rPr lang="ru-RU" dirty="0" err="1" smtClean="0"/>
              <a:t>тыс.видов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987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88640"/>
            <a:ext cx="2808312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4968552" cy="2160240"/>
          </a:xfrm>
        </p:spPr>
        <p:txBody>
          <a:bodyPr/>
          <a:lstStyle/>
          <a:p>
            <a:r>
              <a:rPr lang="ru-RU" dirty="0" smtClean="0"/>
              <a:t>Ланцетник</a:t>
            </a:r>
            <a:br>
              <a:rPr lang="ru-RU" dirty="0" smtClean="0"/>
            </a:br>
            <a:r>
              <a:rPr lang="ru-RU" dirty="0" smtClean="0"/>
              <a:t>п/тип Бесчерепные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45024"/>
            <a:ext cx="85689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81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xmlns="" val="55100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04664"/>
            <a:ext cx="83529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6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15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69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14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2310"/>
            <a:ext cx="7848871" cy="63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019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</TotalTime>
  <Words>51</Words>
  <Application>Microsoft Office PowerPoint</Application>
  <PresentationFormat>Экран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Слайд 1</vt:lpstr>
      <vt:lpstr>Тип Хордовые. 40 тыс.видов</vt:lpstr>
      <vt:lpstr>Ланцетник п/тип Бесчерепные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Эволюция покровов.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Хордовые</dc:title>
  <dc:creator>Ludmila</dc:creator>
  <cp:lastModifiedBy>l.n.petrova</cp:lastModifiedBy>
  <cp:revision>13</cp:revision>
  <dcterms:created xsi:type="dcterms:W3CDTF">2013-03-17T16:13:12Z</dcterms:created>
  <dcterms:modified xsi:type="dcterms:W3CDTF">2015-04-16T11:49:37Z</dcterms:modified>
</cp:coreProperties>
</file>