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9" r:id="rId5"/>
    <p:sldId id="273" r:id="rId6"/>
    <p:sldId id="258" r:id="rId7"/>
    <p:sldId id="266" r:id="rId8"/>
    <p:sldId id="260" r:id="rId9"/>
    <p:sldId id="271" r:id="rId10"/>
    <p:sldId id="262" r:id="rId11"/>
    <p:sldId id="261" r:id="rId12"/>
    <p:sldId id="270" r:id="rId13"/>
    <p:sldId id="268" r:id="rId14"/>
    <p:sldId id="263" r:id="rId15"/>
    <p:sldId id="269" r:id="rId16"/>
    <p:sldId id="272" r:id="rId17"/>
    <p:sldId id="275" r:id="rId18"/>
    <p:sldId id="264" r:id="rId19"/>
    <p:sldId id="26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1A96E58-E3DB-4FC8-BF25-FAAAD11FE5E0}" type="datetimeFigureOut">
              <a:rPr lang="ru-RU" smtClean="0"/>
              <a:t>08.08.2011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9F07315-56B4-40CC-BAFC-62E2B89BF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E58-E3DB-4FC8-BF25-FAAAD11FE5E0}" type="datetimeFigureOut">
              <a:rPr lang="ru-RU" smtClean="0"/>
              <a:t>08.08.2011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7315-56B4-40CC-BAFC-62E2B89BF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E58-E3DB-4FC8-BF25-FAAAD11FE5E0}" type="datetimeFigureOut">
              <a:rPr lang="ru-RU" smtClean="0"/>
              <a:t>08.08.2011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7315-56B4-40CC-BAFC-62E2B89BF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E58-E3DB-4FC8-BF25-FAAAD11FE5E0}" type="datetimeFigureOut">
              <a:rPr lang="ru-RU" smtClean="0"/>
              <a:t>08.08.2011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7315-56B4-40CC-BAFC-62E2B89BF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E58-E3DB-4FC8-BF25-FAAAD11FE5E0}" type="datetimeFigureOut">
              <a:rPr lang="ru-RU" smtClean="0"/>
              <a:t>08.08.2011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7315-56B4-40CC-BAFC-62E2B89BF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E58-E3DB-4FC8-BF25-FAAAD11FE5E0}" type="datetimeFigureOut">
              <a:rPr lang="ru-RU" smtClean="0"/>
              <a:t>08.08.2011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7315-56B4-40CC-BAFC-62E2B89BF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A96E58-E3DB-4FC8-BF25-FAAAD11FE5E0}" type="datetimeFigureOut">
              <a:rPr lang="ru-RU" smtClean="0"/>
              <a:t>08.08.2011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F07315-56B4-40CC-BAFC-62E2B89BF954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1A96E58-E3DB-4FC8-BF25-FAAAD11FE5E0}" type="datetimeFigureOut">
              <a:rPr lang="ru-RU" smtClean="0"/>
              <a:t>08.08.2011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9F07315-56B4-40CC-BAFC-62E2B89BF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E58-E3DB-4FC8-BF25-FAAAD11FE5E0}" type="datetimeFigureOut">
              <a:rPr lang="ru-RU" smtClean="0"/>
              <a:t>08.08.2011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7315-56B4-40CC-BAFC-62E2B89BF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E58-E3DB-4FC8-BF25-FAAAD11FE5E0}" type="datetimeFigureOut">
              <a:rPr lang="ru-RU" smtClean="0"/>
              <a:t>08.08.2011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7315-56B4-40CC-BAFC-62E2B89BF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6E58-E3DB-4FC8-BF25-FAAAD11FE5E0}" type="datetimeFigureOut">
              <a:rPr lang="ru-RU" smtClean="0"/>
              <a:t>08.08.2011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7315-56B4-40CC-BAFC-62E2B89BF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1A96E58-E3DB-4FC8-BF25-FAAAD11FE5E0}" type="datetimeFigureOut">
              <a:rPr lang="ru-RU" smtClean="0"/>
              <a:t>08.08.2011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9F07315-56B4-40CC-BAFC-62E2B89BF9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7"/>
            <a:ext cx="8458200" cy="1296143"/>
          </a:xfrm>
        </p:spPr>
        <p:txBody>
          <a:bodyPr/>
          <a:lstStyle/>
          <a:p>
            <a:r>
              <a:rPr lang="ru-RU" dirty="0" smtClean="0"/>
              <a:t>Происхождение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" y="1916832"/>
            <a:ext cx="856895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6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346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Синантроп.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978896" cy="5362611"/>
          </a:xfrm>
        </p:spPr>
        <p:txBody>
          <a:bodyPr/>
          <a:lstStyle/>
          <a:p>
            <a:r>
              <a:rPr lang="ru-RU" dirty="0" smtClean="0"/>
              <a:t>1938 г. на территории Китая  найдено 45 скелетов, 5 хорошо сохранившихся черепов;</a:t>
            </a:r>
          </a:p>
          <a:p>
            <a:r>
              <a:rPr lang="ru-RU" dirty="0" smtClean="0"/>
              <a:t>Находкам 500 млн лет;</a:t>
            </a:r>
          </a:p>
          <a:p>
            <a:r>
              <a:rPr lang="ru-RU" dirty="0" smtClean="0"/>
              <a:t>Мозг 950-1225 см3;</a:t>
            </a:r>
          </a:p>
          <a:p>
            <a:r>
              <a:rPr lang="ru-RU" dirty="0" smtClean="0"/>
              <a:t>Надглазничный валик,                                                    нет подбородочного выступа, нижняя челюсть менее массивна;</a:t>
            </a:r>
          </a:p>
          <a:p>
            <a:r>
              <a:rPr lang="ru-RU" dirty="0" smtClean="0"/>
              <a:t>Известны орудия из камня,                                    имели огонь,  жили в пещерах,              произносили членораздельные звуки.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322588"/>
            <a:ext cx="3682752" cy="313074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321080"/>
            <a:ext cx="3213720" cy="1484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8680"/>
            <a:ext cx="288032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4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528392" cy="720080"/>
          </a:xfrm>
        </p:spPr>
        <p:txBody>
          <a:bodyPr/>
          <a:lstStyle/>
          <a:p>
            <a:r>
              <a:rPr lang="ru-RU" dirty="0" smtClean="0"/>
              <a:t>Синантроп.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96943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2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ru-RU" dirty="0" err="1" smtClean="0"/>
              <a:t>Гейдельбергский</a:t>
            </a:r>
            <a:r>
              <a:rPr lang="ru-RU" dirty="0" smtClean="0"/>
              <a:t> человек.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5146587"/>
          </a:xfrm>
        </p:spPr>
        <p:txBody>
          <a:bodyPr/>
          <a:lstStyle/>
          <a:p>
            <a:r>
              <a:rPr lang="ru-RU" dirty="0" smtClean="0"/>
              <a:t>1907 год Германия.</a:t>
            </a:r>
          </a:p>
          <a:p>
            <a:r>
              <a:rPr lang="ru-RU" dirty="0" smtClean="0"/>
              <a:t>Массивная челюсть;</a:t>
            </a:r>
          </a:p>
          <a:p>
            <a:r>
              <a:rPr lang="ru-RU" dirty="0" smtClean="0"/>
              <a:t>Форма зубов сходна с зубами современного человека;</a:t>
            </a:r>
          </a:p>
          <a:p>
            <a:r>
              <a:rPr lang="ru-RU" dirty="0" smtClean="0"/>
              <a:t>Наличие </a:t>
            </a:r>
            <a:r>
              <a:rPr lang="ru-RU" smtClean="0"/>
              <a:t>каменных орудий.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6792"/>
            <a:ext cx="2796480" cy="341668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356992"/>
            <a:ext cx="576063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8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5493296" cy="1589112"/>
          </a:xfrm>
        </p:spPr>
        <p:txBody>
          <a:bodyPr>
            <a:normAutofit/>
          </a:bodyPr>
          <a:lstStyle/>
          <a:p>
            <a:r>
              <a:rPr lang="ru-RU" dirty="0" smtClean="0"/>
              <a:t>Древние люди </a:t>
            </a:r>
            <a:br>
              <a:rPr lang="ru-RU" dirty="0" smtClean="0"/>
            </a:br>
            <a:r>
              <a:rPr lang="ru-RU" dirty="0" smtClean="0"/>
              <a:t>Неандертальцы.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474840" cy="3627848"/>
          </a:xfrm>
        </p:spPr>
        <p:txBody>
          <a:bodyPr/>
          <a:lstStyle/>
          <a:p>
            <a:r>
              <a:rPr lang="ru-RU" dirty="0" smtClean="0"/>
              <a:t>1848 г – Германия;</a:t>
            </a:r>
          </a:p>
          <a:p>
            <a:r>
              <a:rPr lang="ru-RU" dirty="0" smtClean="0"/>
              <a:t>Жили  300-100 тыс. лет назад;</a:t>
            </a:r>
          </a:p>
          <a:p>
            <a:r>
              <a:rPr lang="ru-RU" dirty="0" smtClean="0"/>
              <a:t>Мозг 1300 – 1600 см3;</a:t>
            </a:r>
          </a:p>
          <a:p>
            <a:r>
              <a:rPr lang="ru-RU" dirty="0" smtClean="0"/>
              <a:t>Покатый лоб, надглазничный валик;</a:t>
            </a:r>
          </a:p>
          <a:p>
            <a:r>
              <a:rPr lang="ru-RU" dirty="0" smtClean="0"/>
              <a:t>Появляются первые зачатки речи;</a:t>
            </a:r>
          </a:p>
          <a:p>
            <a:r>
              <a:rPr lang="ru-RU" dirty="0" smtClean="0"/>
              <a:t>Совершенствуется техника изготовления орудий труда;</a:t>
            </a:r>
          </a:p>
          <a:p>
            <a:r>
              <a:rPr lang="ru-RU" dirty="0" smtClean="0"/>
              <a:t>Коллективная жизнь.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73328"/>
            <a:ext cx="4608512" cy="268000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92696"/>
            <a:ext cx="324036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4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4906888" cy="1080120"/>
          </a:xfrm>
        </p:spPr>
        <p:txBody>
          <a:bodyPr/>
          <a:lstStyle/>
          <a:p>
            <a:r>
              <a:rPr lang="ru-RU" dirty="0" smtClean="0"/>
              <a:t>Неандерталец.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66900"/>
            <a:ext cx="8640960" cy="45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9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661120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Первые современные люди.</a:t>
            </a:r>
            <a:br>
              <a:rPr lang="ru-RU" dirty="0" smtClean="0"/>
            </a:br>
            <a:r>
              <a:rPr lang="ru-RU" dirty="0" smtClean="0"/>
              <a:t>Кроманьонцы.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1868 г – во Франции;</a:t>
            </a:r>
          </a:p>
          <a:p>
            <a:r>
              <a:rPr lang="ru-RU" dirty="0" smtClean="0"/>
              <a:t>Жили 100-50 тыс. лет назад;</a:t>
            </a:r>
          </a:p>
          <a:p>
            <a:r>
              <a:rPr lang="ru-RU" dirty="0" smtClean="0"/>
              <a:t>Мозг до 1600см3;</a:t>
            </a:r>
          </a:p>
          <a:p>
            <a:r>
              <a:rPr lang="ru-RU" dirty="0" smtClean="0"/>
              <a:t>Средний рост 180 см, крупные размеры черепа, развитие лобных долей, отсутствие надглазничных валиков,  подбородочный выступ;</a:t>
            </a:r>
          </a:p>
          <a:p>
            <a:r>
              <a:rPr lang="ru-RU" dirty="0" smtClean="0"/>
              <a:t>Членораздельная речь;</a:t>
            </a:r>
          </a:p>
          <a:p>
            <a:r>
              <a:rPr lang="ru-RU" dirty="0" smtClean="0"/>
              <a:t>Приручал домашних животных;</a:t>
            </a:r>
          </a:p>
          <a:p>
            <a:r>
              <a:rPr lang="ru-RU" dirty="0" smtClean="0"/>
              <a:t>Наскальные рисунки.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702218" cy="4525962"/>
          </a:xfrm>
        </p:spPr>
      </p:pic>
    </p:spTree>
    <p:extLst>
      <p:ext uri="{BB962C8B-B14F-4D97-AF65-F5344CB8AC3E}">
        <p14:creationId xmlns:p14="http://schemas.microsoft.com/office/powerpoint/2010/main" val="71108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320480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104456" cy="2776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8720"/>
            <a:ext cx="338437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71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4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4186808" cy="792088"/>
          </a:xfrm>
        </p:spPr>
        <p:txBody>
          <a:bodyPr/>
          <a:lstStyle/>
          <a:p>
            <a:r>
              <a:rPr lang="ru-RU" dirty="0" smtClean="0"/>
              <a:t>Кроманьонец.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49694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00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09600"/>
            <a:ext cx="7776864" cy="60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764704"/>
            <a:ext cx="2819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18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4330824" cy="792088"/>
          </a:xfrm>
        </p:spPr>
        <p:txBody>
          <a:bodyPr/>
          <a:lstStyle/>
          <a:p>
            <a:r>
              <a:rPr lang="ru-RU" dirty="0" smtClean="0"/>
              <a:t>Расы человека.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235639" cy="5328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403244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1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20891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0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92088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435280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Дриопитеки дали начало: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гориллам,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шимпанзе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исходной форме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гоминид (рамапитекам)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4104456" cy="316835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20" y="3796189"/>
            <a:ext cx="2042160" cy="1432560"/>
          </a:xfrm>
        </p:spPr>
      </p:pic>
    </p:spTree>
    <p:extLst>
      <p:ext uri="{BB962C8B-B14F-4D97-AF65-F5344CB8AC3E}">
        <p14:creationId xmlns:p14="http://schemas.microsoft.com/office/powerpoint/2010/main" val="165983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41148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Австралопитеки.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3610744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764704"/>
            <a:ext cx="4402832" cy="6010683"/>
          </a:xfrm>
        </p:spPr>
        <p:txBody>
          <a:bodyPr/>
          <a:lstStyle/>
          <a:p>
            <a:r>
              <a:rPr lang="ru-RU" dirty="0" smtClean="0"/>
              <a:t>4,5 – 1,7 млн лет назад;</a:t>
            </a:r>
          </a:p>
          <a:p>
            <a:r>
              <a:rPr lang="ru-RU" dirty="0" smtClean="0"/>
              <a:t>1924 г в Африке;</a:t>
            </a:r>
          </a:p>
          <a:p>
            <a:r>
              <a:rPr lang="ru-RU" dirty="0" smtClean="0"/>
              <a:t>Мозг 450-500см3;</a:t>
            </a:r>
          </a:p>
          <a:p>
            <a:r>
              <a:rPr lang="ru-RU" dirty="0" smtClean="0"/>
              <a:t>Двуногое хождение;</a:t>
            </a:r>
          </a:p>
          <a:p>
            <a:r>
              <a:rPr lang="ru-RU" dirty="0" smtClean="0"/>
              <a:t>Использование различных предметов.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2480"/>
            <a:ext cx="3672408" cy="4782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680520" cy="36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8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0891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4968552" cy="1512168"/>
          </a:xfrm>
        </p:spPr>
        <p:txBody>
          <a:bodyPr/>
          <a:lstStyle/>
          <a:p>
            <a:r>
              <a:rPr lang="ru-RU" dirty="0" smtClean="0"/>
              <a:t>Древнейшие люди</a:t>
            </a:r>
            <a:br>
              <a:rPr lang="ru-RU" dirty="0" smtClean="0"/>
            </a:br>
            <a:r>
              <a:rPr lang="ru-RU" dirty="0" smtClean="0"/>
              <a:t>Питекантропы.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060849"/>
            <a:ext cx="4038600" cy="3024336"/>
          </a:xfrm>
        </p:spPr>
        <p:txBody>
          <a:bodyPr/>
          <a:lstStyle/>
          <a:p>
            <a:r>
              <a:rPr lang="ru-RU" dirty="0" smtClean="0"/>
              <a:t>700 млн лет,                                         перед оледенением;</a:t>
            </a:r>
          </a:p>
          <a:p>
            <a:r>
              <a:rPr lang="ru-RU" dirty="0" smtClean="0"/>
              <a:t>Объем мозга 900см3</a:t>
            </a:r>
          </a:p>
          <a:p>
            <a:r>
              <a:rPr lang="ru-RU" dirty="0" smtClean="0"/>
              <a:t>Прямоходящие;</a:t>
            </a:r>
          </a:p>
          <a:p>
            <a:r>
              <a:rPr lang="ru-RU" dirty="0" smtClean="0"/>
              <a:t>Покатый лоб с надглазничным валиком, нет подбородочного выступа.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3024336" cy="2077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24847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0728"/>
            <a:ext cx="2952328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525658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7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</TotalTime>
  <Words>230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Происхождение человека</vt:lpstr>
      <vt:lpstr>Презентация PowerPoint</vt:lpstr>
      <vt:lpstr>Презентация PowerPoint</vt:lpstr>
      <vt:lpstr>Презентация PowerPoint</vt:lpstr>
      <vt:lpstr>Дриопитеки дали начало:                     гориллам,                    шимпанзе                    исходной форме                    гоминид (рамапитекам)</vt:lpstr>
      <vt:lpstr>Австралопитеки.</vt:lpstr>
      <vt:lpstr>Презентация PowerPoint</vt:lpstr>
      <vt:lpstr>Древнейшие люди Питекантропы.</vt:lpstr>
      <vt:lpstr>Презентация PowerPoint</vt:lpstr>
      <vt:lpstr>Синантроп.</vt:lpstr>
      <vt:lpstr>Синантроп.</vt:lpstr>
      <vt:lpstr>Гейдельбергский человек.</vt:lpstr>
      <vt:lpstr>Древние люди  Неандертальцы.</vt:lpstr>
      <vt:lpstr>Неандерталец.</vt:lpstr>
      <vt:lpstr>Первые современные люди. Кроманьонцы.</vt:lpstr>
      <vt:lpstr>Презентация PowerPoint</vt:lpstr>
      <vt:lpstr>Презентация PowerPoint</vt:lpstr>
      <vt:lpstr>Кроманьонец.</vt:lpstr>
      <vt:lpstr>Презентация PowerPoint</vt:lpstr>
      <vt:lpstr>Расы человека.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человека</dc:title>
  <dc:creator>Ludmila</dc:creator>
  <cp:lastModifiedBy>Ludmila</cp:lastModifiedBy>
  <cp:revision>20</cp:revision>
  <dcterms:created xsi:type="dcterms:W3CDTF">2011-08-04T08:47:00Z</dcterms:created>
  <dcterms:modified xsi:type="dcterms:W3CDTF">2011-08-08T15:18:19Z</dcterms:modified>
</cp:coreProperties>
</file>