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0" r:id="rId4"/>
    <p:sldId id="260" r:id="rId5"/>
    <p:sldId id="272" r:id="rId6"/>
    <p:sldId id="273" r:id="rId7"/>
    <p:sldId id="269" r:id="rId8"/>
    <p:sldId id="286" r:id="rId9"/>
    <p:sldId id="277" r:id="rId10"/>
    <p:sldId id="279" r:id="rId11"/>
    <p:sldId id="280" r:id="rId12"/>
    <p:sldId id="278" r:id="rId13"/>
    <p:sldId id="283" r:id="rId14"/>
    <p:sldId id="287" r:id="rId15"/>
    <p:sldId id="289" r:id="rId16"/>
    <p:sldId id="288" r:id="rId17"/>
    <p:sldId id="290" r:id="rId18"/>
    <p:sldId id="275" r:id="rId19"/>
    <p:sldId id="258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8" autoAdjust="0"/>
    <p:restoredTop sz="86703" autoAdjust="0"/>
  </p:normalViewPr>
  <p:slideViewPr>
    <p:cSldViewPr>
      <p:cViewPr varScale="1">
        <p:scale>
          <a:sx n="67" d="100"/>
          <a:sy n="67" d="100"/>
        </p:scale>
        <p:origin x="16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28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9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11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1548-A370-498C-A14B-E715C2319CD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learningapps.org/display?v=pa29amn830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display?v=pi6902j1t0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display?v=p5m6hn7bn0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google.com/mail/?view=cm&amp;fs=1&amp;tf=1&amp;to=dariarykowa@gmail.com" TargetMode="External"/><Relationship Id="rId2" Type="http://schemas.openxmlformats.org/officeDocument/2006/relationships/hyperlink" Target="http://schule72spb.ru/uchitelja/pages/rykovadv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display?v=pn19gkbuc0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display?v=pjex037i30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display?v=pa29amn830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859069"/>
            <a:ext cx="8064896" cy="1323439"/>
          </a:xfrm>
        </p:spPr>
        <p:txBody>
          <a:bodyPr/>
          <a:lstStyle/>
          <a:p>
            <a:pPr algn="ctr"/>
            <a:r>
              <a:rPr lang="ru-RU" dirty="0" smtClean="0"/>
              <a:t>Сетевые сервисы на уроках иностранного языка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858000" cy="904863"/>
          </a:xfrm>
        </p:spPr>
        <p:txBody>
          <a:bodyPr/>
          <a:lstStyle/>
          <a:p>
            <a:r>
              <a:rPr lang="ru-RU" dirty="0"/>
              <a:t>Рыкова Дарья </a:t>
            </a:r>
            <a:r>
              <a:rPr lang="ru-RU" dirty="0" smtClean="0"/>
              <a:t>Владимировна</a:t>
            </a:r>
            <a:endParaRPr lang="en-US" dirty="0" smtClean="0"/>
          </a:p>
          <a:p>
            <a:r>
              <a:rPr lang="ru-RU" dirty="0" smtClean="0"/>
              <a:t>учитель немецкого и английского  </a:t>
            </a:r>
            <a:r>
              <a:rPr lang="ru-RU" dirty="0"/>
              <a:t>языка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4111" y="55892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Государственное бюджетное общеобразовательное учреждение 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средняя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общеобразовательная школа № 72 с углубленным изучением немецкого языка Калининского района Санкт-Петербурга</a:t>
            </a:r>
          </a:p>
        </p:txBody>
      </p:sp>
      <p:pic>
        <p:nvPicPr>
          <p:cNvPr id="2050" name="Picture 2" descr="C:\Users\Alla\Desktop\конференция и альманах 2014-2015\рыкова\2014-10-26_181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2424072" cy="25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интерактивных упражнений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558924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Классификация</a:t>
            </a:r>
          </a:p>
          <a:p>
            <a:r>
              <a:rPr lang="en-GB" sz="2400" dirty="0" smtClean="0">
                <a:hlinkClick r:id="rId2"/>
              </a:rPr>
              <a:t>http://learningapps.org/display?v=pa29amn8301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6" name="Содержимое 5" descr="конкурс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7705101" cy="43237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интерактивных упражнений</a:t>
            </a:r>
            <a:endParaRPr lang="ru-RU" dirty="0"/>
          </a:p>
        </p:txBody>
      </p:sp>
      <p:pic>
        <p:nvPicPr>
          <p:cNvPr id="4" name="Содержимое 3" descr="презентация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80496"/>
            <a:ext cx="8229600" cy="3965370"/>
          </a:xfrm>
        </p:spPr>
      </p:pic>
      <p:sp>
        <p:nvSpPr>
          <p:cNvPr id="5" name="TextBox 4"/>
          <p:cNvSpPr txBox="1"/>
          <p:nvPr/>
        </p:nvSpPr>
        <p:spPr>
          <a:xfrm>
            <a:off x="1403648" y="6021288"/>
            <a:ext cx="61119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Текст с пропусками</a:t>
            </a:r>
          </a:p>
          <a:p>
            <a:r>
              <a:rPr lang="en-GB" sz="2400" dirty="0" smtClean="0">
                <a:hlinkClick r:id="rId3"/>
              </a:rPr>
              <a:t>http://learningapps.org/display?v=pi6902j1t01</a:t>
            </a:r>
            <a:r>
              <a:rPr lang="ru-RU" sz="24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интерактивных упражнений</a:t>
            </a:r>
            <a:endParaRPr lang="ru-RU" dirty="0"/>
          </a:p>
        </p:txBody>
      </p:sp>
      <p:pic>
        <p:nvPicPr>
          <p:cNvPr id="4" name="Содержимое 3" descr="презентация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7537815" cy="4525963"/>
          </a:xfrm>
        </p:spPr>
      </p:pic>
      <p:sp>
        <p:nvSpPr>
          <p:cNvPr id="5" name="TextBox 4"/>
          <p:cNvSpPr txBox="1"/>
          <p:nvPr/>
        </p:nvSpPr>
        <p:spPr>
          <a:xfrm>
            <a:off x="323528" y="5805263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Кроссворд</a:t>
            </a:r>
          </a:p>
          <a:p>
            <a:r>
              <a:rPr lang="en-GB" sz="2400" dirty="0" smtClean="0">
                <a:hlinkClick r:id="rId3"/>
              </a:rPr>
              <a:t>http://learningapps.org/display?v=p5m6hn7bn01</a:t>
            </a:r>
            <a:r>
              <a:rPr lang="ru-RU" sz="2400" dirty="0" smtClean="0"/>
              <a:t>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www.voki.com</a:t>
            </a:r>
            <a:endParaRPr lang="ru-RU" dirty="0"/>
          </a:p>
        </p:txBody>
      </p:sp>
      <p:pic>
        <p:nvPicPr>
          <p:cNvPr id="4" name="Содержимое 3" descr="воки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15241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презентаций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воки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5257800" cy="424815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материалы</a:t>
            </a:r>
            <a:endParaRPr lang="ru-RU" dirty="0"/>
          </a:p>
        </p:txBody>
      </p:sp>
      <p:pic>
        <p:nvPicPr>
          <p:cNvPr id="4" name="Содержимое 3" descr="лошадь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60648"/>
            <a:ext cx="2925291" cy="3862520"/>
          </a:xfrm>
        </p:spPr>
      </p:pic>
      <p:pic>
        <p:nvPicPr>
          <p:cNvPr id="5" name="Рисунок 4" descr="ко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2962763" cy="3851592"/>
          </a:xfrm>
          <a:prstGeom prst="rect">
            <a:avLst/>
          </a:prstGeom>
        </p:spPr>
      </p:pic>
      <p:pic>
        <p:nvPicPr>
          <p:cNvPr id="6" name="Рисунок 5" descr="мирк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200400"/>
            <a:ext cx="268605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417638"/>
          </a:xfrm>
        </p:spPr>
        <p:txBody>
          <a:bodyPr>
            <a:normAutofit/>
          </a:bodyPr>
          <a:lstStyle/>
          <a:p>
            <a:r>
              <a:rPr lang="ru-RU" dirty="0" smtClean="0"/>
              <a:t>Мой </a:t>
            </a:r>
            <a:r>
              <a:rPr lang="ru-RU" dirty="0" err="1" smtClean="0"/>
              <a:t>блог</a:t>
            </a:r>
            <a:endParaRPr lang="ru-RU" dirty="0"/>
          </a:p>
        </p:txBody>
      </p:sp>
      <p:pic>
        <p:nvPicPr>
          <p:cNvPr id="4" name="Содержимое 3" descr="блог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19872" y="332656"/>
            <a:ext cx="5203753" cy="720080"/>
          </a:xfrm>
        </p:spPr>
      </p:pic>
      <p:pic>
        <p:nvPicPr>
          <p:cNvPr id="5" name="Рисунок 4" descr="блог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861048"/>
            <a:ext cx="2337347" cy="3463677"/>
          </a:xfrm>
          <a:prstGeom prst="rect">
            <a:avLst/>
          </a:prstGeom>
        </p:spPr>
      </p:pic>
      <p:pic>
        <p:nvPicPr>
          <p:cNvPr id="6" name="Рисунок 5" descr="блог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68760"/>
            <a:ext cx="3751617" cy="2808312"/>
          </a:xfrm>
          <a:prstGeom prst="rect">
            <a:avLst/>
          </a:prstGeom>
        </p:spPr>
      </p:pic>
      <p:pic>
        <p:nvPicPr>
          <p:cNvPr id="7" name="Рисунок 6" descr="блог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1124744"/>
            <a:ext cx="2305763" cy="3528392"/>
          </a:xfrm>
          <a:prstGeom prst="rect">
            <a:avLst/>
          </a:prstGeom>
        </p:spPr>
      </p:pic>
      <p:pic>
        <p:nvPicPr>
          <p:cNvPr id="8" name="Рисунок 7" descr="блог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1124744"/>
            <a:ext cx="2664296" cy="2520280"/>
          </a:xfrm>
          <a:prstGeom prst="rect">
            <a:avLst/>
          </a:prstGeom>
        </p:spPr>
      </p:pic>
      <p:pic>
        <p:nvPicPr>
          <p:cNvPr id="9" name="Рисунок 8" descr="блог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193704"/>
            <a:ext cx="3203848" cy="2664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0152" y="587727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deutschcool.blogspot.ru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ИКТ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●     способствуют заинтересованности учащихся в учебном процессе;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●     повышают мотивацию в обучении;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●  позволяют индивидуализировать процесс обучения: учитывать уровень подготовки учащегося и его психологические характеристики;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●    расширяют временные рамки одного школьного урока и  позволяют вместить больший объем информации и  оптимизировать способы ее актуализации;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●     пролонгируют  обучение за рамками урока;</a:t>
            </a:r>
          </a:p>
          <a:p>
            <a:pPr lvl="0" fontAlgn="base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●    способствуют не только достижению предметных результатов обучения иностранному языку, но и развивают творческий потенциал учащихся, учат добывать и использовать знания - формируют универсальные учебные действия.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908720"/>
            <a:ext cx="735516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200" dirty="0"/>
              <a:t>Рыкова Дарья Владимировна</a:t>
            </a:r>
            <a:endParaRPr lang="en-US" sz="3200" dirty="0"/>
          </a:p>
          <a:p>
            <a:pPr marL="0" indent="0">
              <a:buNone/>
            </a:pPr>
            <a:r>
              <a:rPr lang="ru-RU" sz="3200" dirty="0"/>
              <a:t>учитель немецкого языка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 smtClean="0"/>
              <a:t>Страница на сайте школы -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schule72spb.ru/uchitelja/pages/rykovadv.htm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E-mail</a:t>
            </a:r>
            <a:r>
              <a:rPr lang="ru-RU" sz="2000" dirty="0" smtClean="0"/>
              <a:t> - </a:t>
            </a:r>
            <a:r>
              <a:rPr lang="en-US" sz="2000" dirty="0">
                <a:hlinkClick r:id="rId3"/>
              </a:rPr>
              <a:t>dariarykowa@gmail.com</a:t>
            </a:r>
            <a:endParaRPr lang="ru-RU" sz="2000" dirty="0"/>
          </a:p>
        </p:txBody>
      </p:sp>
      <p:pic>
        <p:nvPicPr>
          <p:cNvPr id="4" name="Picture 2" descr="C:\Users\Alla\Desktop\rykova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241524" cy="336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6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требования и ИКТ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57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Новые стандарты в обучении требуют  использования инновационных технологий, в первую очередь информационно-коммуникационных технологий.</a:t>
            </a:r>
          </a:p>
        </p:txBody>
      </p:sp>
      <p:pic>
        <p:nvPicPr>
          <p:cNvPr id="9218" name="Picture 2" descr="C:\Users\Alla\Desktop\stat-14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2" y="1772816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9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инструменты в помощь учителю/ученику</a:t>
            </a:r>
            <a:endParaRPr lang="ru-RU" dirty="0"/>
          </a:p>
        </p:txBody>
      </p:sp>
      <p:pic>
        <p:nvPicPr>
          <p:cNvPr id="8195" name="Picture 3" descr="C:\Users\Alla\Desktop\конференция и альманах 2014-2015\рыкова\web20-logo-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97867"/>
            <a:ext cx="7488832" cy="4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2531" y="6390421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040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 </a:t>
            </a:r>
            <a:r>
              <a:rPr lang="de-DE" dirty="0" smtClean="0"/>
              <a:t>Examtime.com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452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https://www.examtime.com/en-US/p/1859485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Alla\Desktop\2014-10-27_160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54215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конкур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268760"/>
            <a:ext cx="7542034" cy="42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lla\Desktop\2014-10-27_161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26" y="1628800"/>
            <a:ext cx="4960861" cy="326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 </a:t>
            </a:r>
            <a:r>
              <a:rPr lang="en-US" dirty="0" smtClean="0"/>
              <a:t>LearningApps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626" y="54452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/>
          </a:p>
        </p:txBody>
      </p:sp>
      <p:pic>
        <p:nvPicPr>
          <p:cNvPr id="6146" name="Picture 2" descr="C:\Users\Alla\Desktop\конференция и альманах 2014-2015\рыкова\рыкова правка алс 1.files\learningap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7537"/>
            <a:ext cx="5241642" cy="9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материалы на </a:t>
            </a:r>
            <a:r>
              <a:rPr lang="en-US" dirty="0" smtClean="0"/>
              <a:t>LearningApps </a:t>
            </a:r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000636"/>
            <a:ext cx="5643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/>
          </a:p>
          <a:p>
            <a:endParaRPr lang="ru-RU" dirty="0" smtClean="0"/>
          </a:p>
        </p:txBody>
      </p:sp>
      <p:pic>
        <p:nvPicPr>
          <p:cNvPr id="5" name="Рисунок 4" descr="презентацуия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2" y="1804987"/>
            <a:ext cx="90963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интерактивных упражнений</a:t>
            </a:r>
            <a:endParaRPr lang="ru-RU" dirty="0"/>
          </a:p>
        </p:txBody>
      </p:sp>
      <p:pic>
        <p:nvPicPr>
          <p:cNvPr id="4" name="Содержимое 3" descr="презентация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78188"/>
            <a:ext cx="8229600" cy="3969987"/>
          </a:xfrm>
        </p:spPr>
      </p:pic>
      <p:sp>
        <p:nvSpPr>
          <p:cNvPr id="8" name="TextBox 7"/>
          <p:cNvSpPr txBox="1"/>
          <p:nvPr/>
        </p:nvSpPr>
        <p:spPr>
          <a:xfrm>
            <a:off x="755576" y="5949280"/>
            <a:ext cx="91570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Таблица соответствий</a:t>
            </a:r>
          </a:p>
          <a:p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http://learningapps.org/display?v=pn19gkbuc01</a:t>
            </a:r>
            <a:r>
              <a:rPr lang="ru-RU" sz="2400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интерактивных упражнений</a:t>
            </a:r>
            <a:endParaRPr lang="ru-RU" dirty="0"/>
          </a:p>
        </p:txBody>
      </p:sp>
      <p:pic>
        <p:nvPicPr>
          <p:cNvPr id="4" name="Содержимое 3" descr="презентация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4442"/>
            <a:ext cx="8229600" cy="3877478"/>
          </a:xfrm>
        </p:spPr>
      </p:pic>
      <p:sp>
        <p:nvSpPr>
          <p:cNvPr id="5" name="TextBox 4"/>
          <p:cNvSpPr txBox="1"/>
          <p:nvPr/>
        </p:nvSpPr>
        <p:spPr>
          <a:xfrm>
            <a:off x="1403648" y="6021288"/>
            <a:ext cx="62050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Игра «виселица»</a:t>
            </a:r>
          </a:p>
          <a:p>
            <a:r>
              <a:rPr lang="en-GB" sz="2400" dirty="0" smtClean="0"/>
              <a:t> </a:t>
            </a:r>
            <a:r>
              <a:rPr lang="en-GB" sz="2400" dirty="0" smtClean="0">
                <a:hlinkClick r:id="rId3"/>
              </a:rPr>
              <a:t>http://learningapps.org/display?v=pjex037i301</a:t>
            </a:r>
            <a:r>
              <a:rPr lang="ru-RU" sz="24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интерактивных упражнений</a:t>
            </a:r>
            <a:endParaRPr lang="ru-RU" dirty="0"/>
          </a:p>
        </p:txBody>
      </p:sp>
      <p:pic>
        <p:nvPicPr>
          <p:cNvPr id="4" name="Содержимое 3" descr="презентация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052736"/>
            <a:ext cx="5207381" cy="4525963"/>
          </a:xfrm>
        </p:spPr>
      </p:pic>
      <p:sp>
        <p:nvSpPr>
          <p:cNvPr id="5" name="TextBox 4"/>
          <p:cNvSpPr txBox="1"/>
          <p:nvPr/>
        </p:nvSpPr>
        <p:spPr>
          <a:xfrm>
            <a:off x="2051720" y="5934670"/>
            <a:ext cx="66185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Найди пару </a:t>
            </a:r>
          </a:p>
          <a:p>
            <a:r>
              <a:rPr lang="en-GB" sz="2400" dirty="0" smtClean="0">
                <a:hlinkClick r:id="rId3"/>
              </a:rPr>
              <a:t>http://learningapps.org/display?v=pa29amn8301</a:t>
            </a:r>
            <a:r>
              <a:rPr lang="ru-RU" sz="2400" dirty="0" smtClean="0"/>
              <a:t>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1eb9c0738e94515ffd64531670d4f7e066247f"/>
</p:tagLst>
</file>

<file path=ppt/theme/theme1.xml><?xml version="1.0" encoding="utf-8"?>
<a:theme xmlns:a="http://schemas.openxmlformats.org/drawingml/2006/main" name="GreenWave_BusDesignSlid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GreenWave_BusDesignSlides</Template>
  <TotalTime>6141</TotalTime>
  <Words>139</Words>
  <Application>Microsoft Office PowerPoint</Application>
  <PresentationFormat>Экран (4:3)</PresentationFormat>
  <Paragraphs>57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GreenWave_BusDesignSlides</vt:lpstr>
      <vt:lpstr>Сетевые сервисы на уроках иностранного языка </vt:lpstr>
      <vt:lpstr>Современные требования и ИКТ</vt:lpstr>
      <vt:lpstr>Современные инструменты в помощь учителю/ученику</vt:lpstr>
      <vt:lpstr>Сервис Examtime.com</vt:lpstr>
      <vt:lpstr>Сервис LearningApps </vt:lpstr>
      <vt:lpstr>Мои материалы на LearningApps </vt:lpstr>
      <vt:lpstr>Примеры интерактивных упражнений</vt:lpstr>
      <vt:lpstr>Примеры интерактивных упражнений</vt:lpstr>
      <vt:lpstr>Примеры интерактивных упражнений</vt:lpstr>
      <vt:lpstr>Примеры интерактивных упражнений</vt:lpstr>
      <vt:lpstr>Примеры интерактивных упражнений</vt:lpstr>
      <vt:lpstr>Примеры интерактивных упражнений</vt:lpstr>
      <vt:lpstr>www.voki.com</vt:lpstr>
      <vt:lpstr>Создание презентаций </vt:lpstr>
      <vt:lpstr>Мои материалы</vt:lpstr>
      <vt:lpstr>Мой блог</vt:lpstr>
      <vt:lpstr>Итоги</vt:lpstr>
      <vt:lpstr>Автор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[Деловое общение]</dc:title>
  <dc:creator>Alla</dc:creator>
  <cp:lastModifiedBy>Наталия В. Самарина</cp:lastModifiedBy>
  <cp:revision>271</cp:revision>
  <dcterms:created xsi:type="dcterms:W3CDTF">2014-10-08T05:24:37Z</dcterms:created>
  <dcterms:modified xsi:type="dcterms:W3CDTF">2015-01-22T10:00:33Z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