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6" r:id="rId2"/>
    <p:sldId id="271" r:id="rId3"/>
    <p:sldId id="256" r:id="rId4"/>
    <p:sldId id="267" r:id="rId5"/>
    <p:sldId id="268" r:id="rId6"/>
    <p:sldId id="269" r:id="rId7"/>
    <p:sldId id="270" r:id="rId8"/>
    <p:sldId id="262" r:id="rId9"/>
    <p:sldId id="261" r:id="rId10"/>
    <p:sldId id="263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0B540D-B035-407E-8EE3-4519470D808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BC6BA60-DB17-4A74-88F7-CB4626EABE95}">
      <dgm:prSet phldrT="[Текст]"/>
      <dgm:spPr/>
      <dgm:t>
        <a:bodyPr/>
        <a:lstStyle/>
        <a:p>
          <a:r>
            <a:rPr lang="ru-RU" dirty="0" smtClean="0"/>
            <a:t>1) корректность формулировок пунктов плана с точки зрения их соответствия </a:t>
          </a:r>
          <a:endParaRPr lang="ru-RU" dirty="0"/>
        </a:p>
      </dgm:t>
    </dgm:pt>
    <dgm:pt modelId="{F4A904FE-B56C-47CD-935D-A8BCDC58B18E}" type="parTrans" cxnId="{27EE2FD1-E278-48C3-A350-C29FA9EDA436}">
      <dgm:prSet/>
      <dgm:spPr/>
      <dgm:t>
        <a:bodyPr/>
        <a:lstStyle/>
        <a:p>
          <a:endParaRPr lang="ru-RU"/>
        </a:p>
      </dgm:t>
    </dgm:pt>
    <dgm:pt modelId="{0CC1A52A-50D1-439F-A294-32257E0CDE4D}" type="sibTrans" cxnId="{27EE2FD1-E278-48C3-A350-C29FA9EDA436}">
      <dgm:prSet/>
      <dgm:spPr/>
      <dgm:t>
        <a:bodyPr/>
        <a:lstStyle/>
        <a:p>
          <a:endParaRPr lang="ru-RU"/>
        </a:p>
      </dgm:t>
    </dgm:pt>
    <dgm:pt modelId="{592BEAA5-3D1F-4045-84EC-17E7E8C523C3}">
      <dgm:prSet phldrT="[Текст]"/>
      <dgm:spPr/>
      <dgm:t>
        <a:bodyPr/>
        <a:lstStyle/>
        <a:p>
          <a:r>
            <a:rPr lang="ru-RU" dirty="0" smtClean="0"/>
            <a:t>2)полноту отражения основного содержания в плане;</a:t>
          </a:r>
          <a:endParaRPr lang="ru-RU" dirty="0"/>
        </a:p>
      </dgm:t>
    </dgm:pt>
    <dgm:pt modelId="{F6A40813-A24B-41F2-B05C-8232E94F5ECB}" type="parTrans" cxnId="{F2D92DF6-855E-4059-8392-369A99AACA97}">
      <dgm:prSet/>
      <dgm:spPr/>
      <dgm:t>
        <a:bodyPr/>
        <a:lstStyle/>
        <a:p>
          <a:endParaRPr lang="ru-RU"/>
        </a:p>
      </dgm:t>
    </dgm:pt>
    <dgm:pt modelId="{025A13F3-5F1B-4333-B991-A2FC30A5298B}" type="sibTrans" cxnId="{F2D92DF6-855E-4059-8392-369A99AACA97}">
      <dgm:prSet/>
      <dgm:spPr/>
      <dgm:t>
        <a:bodyPr/>
        <a:lstStyle/>
        <a:p>
          <a:endParaRPr lang="ru-RU"/>
        </a:p>
      </dgm:t>
    </dgm:pt>
    <dgm:pt modelId="{649F588F-431E-4CA7-9F36-187A7B6F8525}">
      <dgm:prSet phldrT="[Текст]"/>
      <dgm:spPr/>
      <dgm:t>
        <a:bodyPr/>
        <a:lstStyle/>
        <a:p>
          <a:r>
            <a:rPr lang="ru-RU" dirty="0" smtClean="0"/>
            <a:t>3) соответствие структуры предложенного ответа плану сложного типа;</a:t>
          </a:r>
          <a:endParaRPr lang="ru-RU" dirty="0"/>
        </a:p>
      </dgm:t>
    </dgm:pt>
    <dgm:pt modelId="{AE4F88C4-1928-4C53-8DB7-E003728F0AFA}" type="parTrans" cxnId="{5F87B131-9FAE-4ED0-B22A-F7711758CC03}">
      <dgm:prSet/>
      <dgm:spPr/>
      <dgm:t>
        <a:bodyPr/>
        <a:lstStyle/>
        <a:p>
          <a:endParaRPr lang="ru-RU"/>
        </a:p>
      </dgm:t>
    </dgm:pt>
    <dgm:pt modelId="{25DBCE91-58D9-4336-B3A2-D285BF467072}" type="sibTrans" cxnId="{5F87B131-9FAE-4ED0-B22A-F7711758CC03}">
      <dgm:prSet/>
      <dgm:spPr/>
      <dgm:t>
        <a:bodyPr/>
        <a:lstStyle/>
        <a:p>
          <a:endParaRPr lang="ru-RU"/>
        </a:p>
      </dgm:t>
    </dgm:pt>
    <dgm:pt modelId="{CB2BC03C-27A8-458F-9F8C-3DA819B79313}" type="pres">
      <dgm:prSet presAssocID="{FA0B540D-B035-407E-8EE3-4519470D808C}" presName="compositeShape" presStyleCnt="0">
        <dgm:presLayoutVars>
          <dgm:dir/>
          <dgm:resizeHandles/>
        </dgm:presLayoutVars>
      </dgm:prSet>
      <dgm:spPr/>
    </dgm:pt>
    <dgm:pt modelId="{0255C2AF-2A46-4213-9F76-163F4A71831F}" type="pres">
      <dgm:prSet presAssocID="{FA0B540D-B035-407E-8EE3-4519470D808C}" presName="pyramid" presStyleLbl="node1" presStyleIdx="0" presStyleCnt="1" custLinFactNeighborX="-8641" custLinFactNeighborY="1772"/>
      <dgm:spPr/>
    </dgm:pt>
    <dgm:pt modelId="{78505680-72B0-4106-9B94-0C07BFABB76F}" type="pres">
      <dgm:prSet presAssocID="{FA0B540D-B035-407E-8EE3-4519470D808C}" presName="theList" presStyleCnt="0"/>
      <dgm:spPr/>
    </dgm:pt>
    <dgm:pt modelId="{A1C3B7FF-E16E-4EC8-94CC-19C41C09824E}" type="pres">
      <dgm:prSet presAssocID="{FBC6BA60-DB17-4A74-88F7-CB4626EABE95}" presName="aNode" presStyleLbl="fgAcc1" presStyleIdx="0" presStyleCnt="3" custScaleX="186839" custScaleY="234107" custLinFactNeighborX="-1250" custLinFactNeighborY="36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F5F9F-A9FF-41C0-939A-F13EB5ECCE0E}" type="pres">
      <dgm:prSet presAssocID="{FBC6BA60-DB17-4A74-88F7-CB4626EABE95}" presName="aSpace" presStyleCnt="0"/>
      <dgm:spPr/>
    </dgm:pt>
    <dgm:pt modelId="{8A5A3837-D955-421B-906D-9293821563F7}" type="pres">
      <dgm:prSet presAssocID="{592BEAA5-3D1F-4045-84EC-17E7E8C523C3}" presName="aNode" presStyleLbl="fgAcc1" presStyleIdx="1" presStyleCnt="3" custScaleX="189546" custScaleY="147097" custLinFactNeighborX="-615" custLinFactNeighborY="67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FA1EF-32B6-4F04-BE5C-4A66D1746B8E}" type="pres">
      <dgm:prSet presAssocID="{592BEAA5-3D1F-4045-84EC-17E7E8C523C3}" presName="aSpace" presStyleCnt="0"/>
      <dgm:spPr/>
    </dgm:pt>
    <dgm:pt modelId="{5FB157C8-ABFD-4E4B-9131-0D5C85221DD4}" type="pres">
      <dgm:prSet presAssocID="{649F588F-431E-4CA7-9F36-187A7B6F8525}" presName="aNode" presStyleLbl="fgAcc1" presStyleIdx="2" presStyleCnt="3" custScaleX="191376" custScaleY="193019" custLinFactNeighborX="-1250" custLinFactNeighborY="36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16AD2-EB79-4F17-AAAD-79825A4D384F}" type="pres">
      <dgm:prSet presAssocID="{649F588F-431E-4CA7-9F36-187A7B6F8525}" presName="aSpace" presStyleCnt="0"/>
      <dgm:spPr/>
    </dgm:pt>
  </dgm:ptLst>
  <dgm:cxnLst>
    <dgm:cxn modelId="{96D188C3-7016-42C0-B0FC-85C327AA59C3}" type="presOf" srcId="{FBC6BA60-DB17-4A74-88F7-CB4626EABE95}" destId="{A1C3B7FF-E16E-4EC8-94CC-19C41C09824E}" srcOrd="0" destOrd="0" presId="urn:microsoft.com/office/officeart/2005/8/layout/pyramid2"/>
    <dgm:cxn modelId="{27EE2FD1-E278-48C3-A350-C29FA9EDA436}" srcId="{FA0B540D-B035-407E-8EE3-4519470D808C}" destId="{FBC6BA60-DB17-4A74-88F7-CB4626EABE95}" srcOrd="0" destOrd="0" parTransId="{F4A904FE-B56C-47CD-935D-A8BCDC58B18E}" sibTransId="{0CC1A52A-50D1-439F-A294-32257E0CDE4D}"/>
    <dgm:cxn modelId="{389CC388-7BDD-4B74-A95A-A18679035DB0}" type="presOf" srcId="{FA0B540D-B035-407E-8EE3-4519470D808C}" destId="{CB2BC03C-27A8-458F-9F8C-3DA819B79313}" srcOrd="0" destOrd="0" presId="urn:microsoft.com/office/officeart/2005/8/layout/pyramid2"/>
    <dgm:cxn modelId="{5F87B131-9FAE-4ED0-B22A-F7711758CC03}" srcId="{FA0B540D-B035-407E-8EE3-4519470D808C}" destId="{649F588F-431E-4CA7-9F36-187A7B6F8525}" srcOrd="2" destOrd="0" parTransId="{AE4F88C4-1928-4C53-8DB7-E003728F0AFA}" sibTransId="{25DBCE91-58D9-4336-B3A2-D285BF467072}"/>
    <dgm:cxn modelId="{F2D92DF6-855E-4059-8392-369A99AACA97}" srcId="{FA0B540D-B035-407E-8EE3-4519470D808C}" destId="{592BEAA5-3D1F-4045-84EC-17E7E8C523C3}" srcOrd="1" destOrd="0" parTransId="{F6A40813-A24B-41F2-B05C-8232E94F5ECB}" sibTransId="{025A13F3-5F1B-4333-B991-A2FC30A5298B}"/>
    <dgm:cxn modelId="{D6DE481B-A555-4262-A5DE-5962636B4EE2}" type="presOf" srcId="{649F588F-431E-4CA7-9F36-187A7B6F8525}" destId="{5FB157C8-ABFD-4E4B-9131-0D5C85221DD4}" srcOrd="0" destOrd="0" presId="urn:microsoft.com/office/officeart/2005/8/layout/pyramid2"/>
    <dgm:cxn modelId="{E56ECB09-BD0D-418D-9644-1A65361DCC88}" type="presOf" srcId="{592BEAA5-3D1F-4045-84EC-17E7E8C523C3}" destId="{8A5A3837-D955-421B-906D-9293821563F7}" srcOrd="0" destOrd="0" presId="urn:microsoft.com/office/officeart/2005/8/layout/pyramid2"/>
    <dgm:cxn modelId="{5E004194-4B84-47B3-AECF-54521A2E3375}" type="presParOf" srcId="{CB2BC03C-27A8-458F-9F8C-3DA819B79313}" destId="{0255C2AF-2A46-4213-9F76-163F4A71831F}" srcOrd="0" destOrd="0" presId="urn:microsoft.com/office/officeart/2005/8/layout/pyramid2"/>
    <dgm:cxn modelId="{4064D4E3-A200-4787-9274-22BF00474FD7}" type="presParOf" srcId="{CB2BC03C-27A8-458F-9F8C-3DA819B79313}" destId="{78505680-72B0-4106-9B94-0C07BFABB76F}" srcOrd="1" destOrd="0" presId="urn:microsoft.com/office/officeart/2005/8/layout/pyramid2"/>
    <dgm:cxn modelId="{8DE3515F-C6BE-410D-AF32-280A7D0781AC}" type="presParOf" srcId="{78505680-72B0-4106-9B94-0C07BFABB76F}" destId="{A1C3B7FF-E16E-4EC8-94CC-19C41C09824E}" srcOrd="0" destOrd="0" presId="urn:microsoft.com/office/officeart/2005/8/layout/pyramid2"/>
    <dgm:cxn modelId="{B17657BF-03F5-496C-983A-70EBD1D30084}" type="presParOf" srcId="{78505680-72B0-4106-9B94-0C07BFABB76F}" destId="{9F8F5F9F-A9FF-41C0-939A-F13EB5ECCE0E}" srcOrd="1" destOrd="0" presId="urn:microsoft.com/office/officeart/2005/8/layout/pyramid2"/>
    <dgm:cxn modelId="{1ADFC6B1-4DE9-42F2-92E5-8D728142F22C}" type="presParOf" srcId="{78505680-72B0-4106-9B94-0C07BFABB76F}" destId="{8A5A3837-D955-421B-906D-9293821563F7}" srcOrd="2" destOrd="0" presId="urn:microsoft.com/office/officeart/2005/8/layout/pyramid2"/>
    <dgm:cxn modelId="{3EAF0B57-CF41-4A81-8644-8FCEAC057126}" type="presParOf" srcId="{78505680-72B0-4106-9B94-0C07BFABB76F}" destId="{D6DFA1EF-32B6-4F04-BE5C-4A66D1746B8E}" srcOrd="3" destOrd="0" presId="urn:microsoft.com/office/officeart/2005/8/layout/pyramid2"/>
    <dgm:cxn modelId="{4E486BBA-1AB9-4127-B2F3-FD5FE984F3C7}" type="presParOf" srcId="{78505680-72B0-4106-9B94-0C07BFABB76F}" destId="{5FB157C8-ABFD-4E4B-9131-0D5C85221DD4}" srcOrd="4" destOrd="0" presId="urn:microsoft.com/office/officeart/2005/8/layout/pyramid2"/>
    <dgm:cxn modelId="{5A174C9E-2B97-4CC0-B0C6-C28DB8A4A882}" type="presParOf" srcId="{78505680-72B0-4106-9B94-0C07BFABB76F}" destId="{ED416AD2-EB79-4F17-AAAD-79825A4D384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D1BEF9-ABED-4941-895F-93E12BB9D0FF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45B365-3E93-4AE8-BE45-655B8F0DDB6B}">
      <dgm:prSet phldrT="[Текст]"/>
      <dgm:spPr/>
      <dgm:t>
        <a:bodyPr/>
        <a:lstStyle/>
        <a:p>
          <a:r>
            <a:rPr lang="ru-RU" dirty="0" smtClean="0"/>
            <a:t>1) Деятельность как способ человеческого бытия </a:t>
          </a:r>
          <a:endParaRPr lang="ru-RU" dirty="0"/>
        </a:p>
      </dgm:t>
    </dgm:pt>
    <dgm:pt modelId="{D623BE15-D3FC-483C-8461-4F2D07099850}" type="parTrans" cxnId="{264FA2C4-8DF1-41A0-A8D6-BE29D29BD93F}">
      <dgm:prSet/>
      <dgm:spPr/>
      <dgm:t>
        <a:bodyPr/>
        <a:lstStyle/>
        <a:p>
          <a:endParaRPr lang="ru-RU"/>
        </a:p>
      </dgm:t>
    </dgm:pt>
    <dgm:pt modelId="{7E8CDEF6-4B37-4ACA-A0DE-CD40528A3554}" type="sibTrans" cxnId="{264FA2C4-8DF1-41A0-A8D6-BE29D29BD93F}">
      <dgm:prSet/>
      <dgm:spPr/>
      <dgm:t>
        <a:bodyPr/>
        <a:lstStyle/>
        <a:p>
          <a:endParaRPr lang="ru-RU"/>
        </a:p>
      </dgm:t>
    </dgm:pt>
    <dgm:pt modelId="{ED58CC5C-EDBD-4993-9017-37ACC920F1E2}">
      <dgm:prSet phldrT="[Текст]" phldr="1"/>
      <dgm:spPr/>
      <dgm:t>
        <a:bodyPr/>
        <a:lstStyle/>
        <a:p>
          <a:endParaRPr lang="ru-RU" dirty="0"/>
        </a:p>
      </dgm:t>
    </dgm:pt>
    <dgm:pt modelId="{8DD73C15-7C5B-4191-B077-47636EAF8F35}" type="parTrans" cxnId="{FDA1FE86-4C81-4F8F-AD66-5B487603238B}">
      <dgm:prSet/>
      <dgm:spPr/>
      <dgm:t>
        <a:bodyPr/>
        <a:lstStyle/>
        <a:p>
          <a:endParaRPr lang="ru-RU"/>
        </a:p>
      </dgm:t>
    </dgm:pt>
    <dgm:pt modelId="{72110E59-48AD-4F90-9821-416ED162CB9B}" type="sibTrans" cxnId="{FDA1FE86-4C81-4F8F-AD66-5B487603238B}">
      <dgm:prSet/>
      <dgm:spPr/>
      <dgm:t>
        <a:bodyPr/>
        <a:lstStyle/>
        <a:p>
          <a:endParaRPr lang="ru-RU"/>
        </a:p>
      </dgm:t>
    </dgm:pt>
    <dgm:pt modelId="{34AE905C-2312-4A82-A80D-139D38E78FAD}">
      <dgm:prSet phldrT="[Текст]" phldr="1"/>
      <dgm:spPr/>
      <dgm:t>
        <a:bodyPr/>
        <a:lstStyle/>
        <a:p>
          <a:endParaRPr lang="ru-RU" dirty="0"/>
        </a:p>
      </dgm:t>
    </dgm:pt>
    <dgm:pt modelId="{452F5F69-2967-4F6E-A5FC-EB33670AC205}" type="parTrans" cxnId="{F29A86B8-32ED-4788-BB47-49F84EC6099F}">
      <dgm:prSet/>
      <dgm:spPr/>
      <dgm:t>
        <a:bodyPr/>
        <a:lstStyle/>
        <a:p>
          <a:endParaRPr lang="ru-RU"/>
        </a:p>
      </dgm:t>
    </dgm:pt>
    <dgm:pt modelId="{F4758A7E-1089-42D2-9CAC-6868452F4CB9}" type="sibTrans" cxnId="{F29A86B8-32ED-4788-BB47-49F84EC6099F}">
      <dgm:prSet/>
      <dgm:spPr/>
      <dgm:t>
        <a:bodyPr/>
        <a:lstStyle/>
        <a:p>
          <a:endParaRPr lang="ru-RU"/>
        </a:p>
      </dgm:t>
    </dgm:pt>
    <dgm:pt modelId="{6F968047-B7D0-48D5-93C7-9BE95A1B9CC1}">
      <dgm:prSet phldrT="[Текст]"/>
      <dgm:spPr/>
      <dgm:t>
        <a:bodyPr/>
        <a:lstStyle/>
        <a:p>
          <a:r>
            <a:rPr lang="ru-RU" dirty="0" smtClean="0"/>
            <a:t>2) Специфические особенности человеческой деятельности</a:t>
          </a:r>
          <a:endParaRPr lang="ru-RU" dirty="0"/>
        </a:p>
      </dgm:t>
    </dgm:pt>
    <dgm:pt modelId="{292CBC39-CAD8-4B7F-8B96-84E68A28D87D}" type="parTrans" cxnId="{8498D7C7-1928-40FB-838F-F9A300A15CEA}">
      <dgm:prSet/>
      <dgm:spPr/>
      <dgm:t>
        <a:bodyPr/>
        <a:lstStyle/>
        <a:p>
          <a:endParaRPr lang="ru-RU"/>
        </a:p>
      </dgm:t>
    </dgm:pt>
    <dgm:pt modelId="{CF664887-F6ED-4CB7-8CD5-8F027984D8F4}" type="sibTrans" cxnId="{8498D7C7-1928-40FB-838F-F9A300A15CEA}">
      <dgm:prSet/>
      <dgm:spPr/>
      <dgm:t>
        <a:bodyPr/>
        <a:lstStyle/>
        <a:p>
          <a:endParaRPr lang="ru-RU"/>
        </a:p>
      </dgm:t>
    </dgm:pt>
    <dgm:pt modelId="{480BD19F-D493-4FC8-A0F2-1FFC21AE8E16}">
      <dgm:prSet phldrT="[Текст]" phldr="1"/>
      <dgm:spPr/>
      <dgm:t>
        <a:bodyPr/>
        <a:lstStyle/>
        <a:p>
          <a:endParaRPr lang="ru-RU" dirty="0"/>
        </a:p>
      </dgm:t>
    </dgm:pt>
    <dgm:pt modelId="{9713C054-77DF-45A1-8A1D-773AE86D6F78}" type="parTrans" cxnId="{8AAEC6DD-A4E2-4360-A946-7B8715CE935E}">
      <dgm:prSet/>
      <dgm:spPr/>
      <dgm:t>
        <a:bodyPr/>
        <a:lstStyle/>
        <a:p>
          <a:endParaRPr lang="ru-RU"/>
        </a:p>
      </dgm:t>
    </dgm:pt>
    <dgm:pt modelId="{1773F1CF-32B5-4DD2-8009-39093B666687}" type="sibTrans" cxnId="{8AAEC6DD-A4E2-4360-A946-7B8715CE935E}">
      <dgm:prSet/>
      <dgm:spPr/>
      <dgm:t>
        <a:bodyPr/>
        <a:lstStyle/>
        <a:p>
          <a:endParaRPr lang="ru-RU"/>
        </a:p>
      </dgm:t>
    </dgm:pt>
    <dgm:pt modelId="{A8DA92CF-185B-439B-A02D-6C108A71B597}">
      <dgm:prSet phldrT="[Текст]" phldr="1"/>
      <dgm:spPr/>
      <dgm:t>
        <a:bodyPr/>
        <a:lstStyle/>
        <a:p>
          <a:endParaRPr lang="ru-RU"/>
        </a:p>
      </dgm:t>
    </dgm:pt>
    <dgm:pt modelId="{65248355-F30B-4F30-8F49-557C65AED79C}" type="parTrans" cxnId="{3F42D6DC-4BCA-4757-86D0-11113F84D21D}">
      <dgm:prSet/>
      <dgm:spPr/>
      <dgm:t>
        <a:bodyPr/>
        <a:lstStyle/>
        <a:p>
          <a:endParaRPr lang="ru-RU"/>
        </a:p>
      </dgm:t>
    </dgm:pt>
    <dgm:pt modelId="{BF505D3E-B821-4FD9-946C-A5ECF0A12D85}" type="sibTrans" cxnId="{3F42D6DC-4BCA-4757-86D0-11113F84D21D}">
      <dgm:prSet/>
      <dgm:spPr/>
      <dgm:t>
        <a:bodyPr/>
        <a:lstStyle/>
        <a:p>
          <a:endParaRPr lang="ru-RU"/>
        </a:p>
      </dgm:t>
    </dgm:pt>
    <dgm:pt modelId="{D2B987D7-EDB3-4F07-98FB-749EEA7836AD}" type="pres">
      <dgm:prSet presAssocID="{BED1BEF9-ABED-4941-895F-93E12BB9D0F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1E6FE0-2C52-4E5C-96DD-111C1BE1ACDC}" type="pres">
      <dgm:prSet presAssocID="{2145B365-3E93-4AE8-BE45-655B8F0DDB6B}" presName="linNode" presStyleCnt="0"/>
      <dgm:spPr/>
      <dgm:t>
        <a:bodyPr/>
        <a:lstStyle/>
        <a:p>
          <a:endParaRPr lang="ru-RU"/>
        </a:p>
      </dgm:t>
    </dgm:pt>
    <dgm:pt modelId="{620BC5B9-616C-4B2A-878A-D50D72207C4B}" type="pres">
      <dgm:prSet presAssocID="{2145B365-3E93-4AE8-BE45-655B8F0DDB6B}" presName="parentShp" presStyleLbl="node1" presStyleIdx="0" presStyleCnt="2" custScaleX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693A8-9523-4C8C-874E-DF49667B921C}" type="pres">
      <dgm:prSet presAssocID="{2145B365-3E93-4AE8-BE45-655B8F0DDB6B}" presName="childShp" presStyleLbl="bgAccFollowNode1" presStyleIdx="0" presStyleCnt="2" custFlipHor="1" custScaleX="2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B0F68-1AC3-4DF1-8DF9-983EE24CB8AF}" type="pres">
      <dgm:prSet presAssocID="{7E8CDEF6-4B37-4ACA-A0DE-CD40528A3554}" presName="spacing" presStyleCnt="0"/>
      <dgm:spPr/>
      <dgm:t>
        <a:bodyPr/>
        <a:lstStyle/>
        <a:p>
          <a:endParaRPr lang="ru-RU"/>
        </a:p>
      </dgm:t>
    </dgm:pt>
    <dgm:pt modelId="{65375DF5-7212-46F3-B618-456A7F37EA48}" type="pres">
      <dgm:prSet presAssocID="{6F968047-B7D0-48D5-93C7-9BE95A1B9CC1}" presName="linNode" presStyleCnt="0"/>
      <dgm:spPr/>
      <dgm:t>
        <a:bodyPr/>
        <a:lstStyle/>
        <a:p>
          <a:endParaRPr lang="ru-RU"/>
        </a:p>
      </dgm:t>
    </dgm:pt>
    <dgm:pt modelId="{901FA844-8B5D-410A-914D-309569D5453E}" type="pres">
      <dgm:prSet presAssocID="{6F968047-B7D0-48D5-93C7-9BE95A1B9CC1}" presName="parentShp" presStyleLbl="node1" presStyleIdx="1" presStyleCnt="2" custScaleX="1304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5FF0C-87E3-4093-9B85-D5C42D468FA5}" type="pres">
      <dgm:prSet presAssocID="{6F968047-B7D0-48D5-93C7-9BE95A1B9CC1}" presName="childShp" presStyleLbl="bgAccFollowNode1" presStyleIdx="1" presStyleCnt="2" custFlipHor="1" custScaleX="17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8D7C7-1928-40FB-838F-F9A300A15CEA}" srcId="{BED1BEF9-ABED-4941-895F-93E12BB9D0FF}" destId="{6F968047-B7D0-48D5-93C7-9BE95A1B9CC1}" srcOrd="1" destOrd="0" parTransId="{292CBC39-CAD8-4B7F-8B96-84E68A28D87D}" sibTransId="{CF664887-F6ED-4CB7-8CD5-8F027984D8F4}"/>
    <dgm:cxn modelId="{B080F596-B6BA-4A98-B698-32E942777CB8}" type="presOf" srcId="{6F968047-B7D0-48D5-93C7-9BE95A1B9CC1}" destId="{901FA844-8B5D-410A-914D-309569D5453E}" srcOrd="0" destOrd="0" presId="urn:microsoft.com/office/officeart/2005/8/layout/vList6"/>
    <dgm:cxn modelId="{264FA2C4-8DF1-41A0-A8D6-BE29D29BD93F}" srcId="{BED1BEF9-ABED-4941-895F-93E12BB9D0FF}" destId="{2145B365-3E93-4AE8-BE45-655B8F0DDB6B}" srcOrd="0" destOrd="0" parTransId="{D623BE15-D3FC-483C-8461-4F2D07099850}" sibTransId="{7E8CDEF6-4B37-4ACA-A0DE-CD40528A3554}"/>
    <dgm:cxn modelId="{4C529EA7-8277-4DEF-A52C-77582B907C48}" type="presOf" srcId="{ED58CC5C-EDBD-4993-9017-37ACC920F1E2}" destId="{0EC693A8-9523-4C8C-874E-DF49667B921C}" srcOrd="0" destOrd="0" presId="urn:microsoft.com/office/officeart/2005/8/layout/vList6"/>
    <dgm:cxn modelId="{3F42D6DC-4BCA-4757-86D0-11113F84D21D}" srcId="{6F968047-B7D0-48D5-93C7-9BE95A1B9CC1}" destId="{A8DA92CF-185B-439B-A02D-6C108A71B597}" srcOrd="1" destOrd="0" parTransId="{65248355-F30B-4F30-8F49-557C65AED79C}" sibTransId="{BF505D3E-B821-4FD9-946C-A5ECF0A12D85}"/>
    <dgm:cxn modelId="{8AAEC6DD-A4E2-4360-A946-7B8715CE935E}" srcId="{6F968047-B7D0-48D5-93C7-9BE95A1B9CC1}" destId="{480BD19F-D493-4FC8-A0F2-1FFC21AE8E16}" srcOrd="0" destOrd="0" parTransId="{9713C054-77DF-45A1-8A1D-773AE86D6F78}" sibTransId="{1773F1CF-32B5-4DD2-8009-39093B666687}"/>
    <dgm:cxn modelId="{F85D45A2-A0F4-4FA5-9D08-F6C2C309E1B9}" type="presOf" srcId="{BED1BEF9-ABED-4941-895F-93E12BB9D0FF}" destId="{D2B987D7-EDB3-4F07-98FB-749EEA7836AD}" srcOrd="0" destOrd="0" presId="urn:microsoft.com/office/officeart/2005/8/layout/vList6"/>
    <dgm:cxn modelId="{824897EB-6458-421F-B0B4-6D322BAAAC46}" type="presOf" srcId="{34AE905C-2312-4A82-A80D-139D38E78FAD}" destId="{0EC693A8-9523-4C8C-874E-DF49667B921C}" srcOrd="0" destOrd="1" presId="urn:microsoft.com/office/officeart/2005/8/layout/vList6"/>
    <dgm:cxn modelId="{A48CD9BC-29A7-44F1-9E5A-16BD6B96EF78}" type="presOf" srcId="{2145B365-3E93-4AE8-BE45-655B8F0DDB6B}" destId="{620BC5B9-616C-4B2A-878A-D50D72207C4B}" srcOrd="0" destOrd="0" presId="urn:microsoft.com/office/officeart/2005/8/layout/vList6"/>
    <dgm:cxn modelId="{F29A86B8-32ED-4788-BB47-49F84EC6099F}" srcId="{2145B365-3E93-4AE8-BE45-655B8F0DDB6B}" destId="{34AE905C-2312-4A82-A80D-139D38E78FAD}" srcOrd="1" destOrd="0" parTransId="{452F5F69-2967-4F6E-A5FC-EB33670AC205}" sibTransId="{F4758A7E-1089-42D2-9CAC-6868452F4CB9}"/>
    <dgm:cxn modelId="{B3946387-E1FE-4C4B-A368-B0CF7ACDFC76}" type="presOf" srcId="{480BD19F-D493-4FC8-A0F2-1FFC21AE8E16}" destId="{4665FF0C-87E3-4093-9B85-D5C42D468FA5}" srcOrd="0" destOrd="0" presId="urn:microsoft.com/office/officeart/2005/8/layout/vList6"/>
    <dgm:cxn modelId="{FDA1FE86-4C81-4F8F-AD66-5B487603238B}" srcId="{2145B365-3E93-4AE8-BE45-655B8F0DDB6B}" destId="{ED58CC5C-EDBD-4993-9017-37ACC920F1E2}" srcOrd="0" destOrd="0" parTransId="{8DD73C15-7C5B-4191-B077-47636EAF8F35}" sibTransId="{72110E59-48AD-4F90-9821-416ED162CB9B}"/>
    <dgm:cxn modelId="{CB16219B-92B5-4C1C-AAEF-1D94D2AAB38E}" type="presOf" srcId="{A8DA92CF-185B-439B-A02D-6C108A71B597}" destId="{4665FF0C-87E3-4093-9B85-D5C42D468FA5}" srcOrd="0" destOrd="1" presId="urn:microsoft.com/office/officeart/2005/8/layout/vList6"/>
    <dgm:cxn modelId="{EFECE9F6-E5B6-4954-838C-81C8453889FD}" type="presParOf" srcId="{D2B987D7-EDB3-4F07-98FB-749EEA7836AD}" destId="{261E6FE0-2C52-4E5C-96DD-111C1BE1ACDC}" srcOrd="0" destOrd="0" presId="urn:microsoft.com/office/officeart/2005/8/layout/vList6"/>
    <dgm:cxn modelId="{590B5DC0-A701-43A5-BF77-09286EA24277}" type="presParOf" srcId="{261E6FE0-2C52-4E5C-96DD-111C1BE1ACDC}" destId="{620BC5B9-616C-4B2A-878A-D50D72207C4B}" srcOrd="0" destOrd="0" presId="urn:microsoft.com/office/officeart/2005/8/layout/vList6"/>
    <dgm:cxn modelId="{6B77A5DC-E0A9-4F34-BDFC-14977A6F3BCB}" type="presParOf" srcId="{261E6FE0-2C52-4E5C-96DD-111C1BE1ACDC}" destId="{0EC693A8-9523-4C8C-874E-DF49667B921C}" srcOrd="1" destOrd="0" presId="urn:microsoft.com/office/officeart/2005/8/layout/vList6"/>
    <dgm:cxn modelId="{D25F9D63-1A38-4AF3-AA29-AFC7C2A963C2}" type="presParOf" srcId="{D2B987D7-EDB3-4F07-98FB-749EEA7836AD}" destId="{6BEB0F68-1AC3-4DF1-8DF9-983EE24CB8AF}" srcOrd="1" destOrd="0" presId="urn:microsoft.com/office/officeart/2005/8/layout/vList6"/>
    <dgm:cxn modelId="{05DE795D-7C76-4BC9-B885-5779A5CC25F5}" type="presParOf" srcId="{D2B987D7-EDB3-4F07-98FB-749EEA7836AD}" destId="{65375DF5-7212-46F3-B618-456A7F37EA48}" srcOrd="2" destOrd="0" presId="urn:microsoft.com/office/officeart/2005/8/layout/vList6"/>
    <dgm:cxn modelId="{B6086F57-CD27-4C23-AA0E-CE85F552832C}" type="presParOf" srcId="{65375DF5-7212-46F3-B618-456A7F37EA48}" destId="{901FA844-8B5D-410A-914D-309569D5453E}" srcOrd="0" destOrd="0" presId="urn:microsoft.com/office/officeart/2005/8/layout/vList6"/>
    <dgm:cxn modelId="{7C572398-E126-4EDE-9270-9C24CC13037A}" type="presParOf" srcId="{65375DF5-7212-46F3-B618-456A7F37EA48}" destId="{4665FF0C-87E3-4093-9B85-D5C42D468FA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01EF94-941B-4EC8-BBCF-AFC343A76F09}" type="doc">
      <dgm:prSet loTypeId="urn:microsoft.com/office/officeart/2005/8/layout/vList6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9B80A8-88EF-401E-92BB-16EC5E234B16}">
      <dgm:prSet phldrT="[Текст]"/>
      <dgm:spPr/>
      <dgm:t>
        <a:bodyPr/>
        <a:lstStyle/>
        <a:p>
          <a:r>
            <a:rPr lang="ru-RU" dirty="0" smtClean="0"/>
            <a:t>3) Структура деятельности: </a:t>
          </a:r>
          <a:endParaRPr lang="ru-RU" dirty="0"/>
        </a:p>
      </dgm:t>
    </dgm:pt>
    <dgm:pt modelId="{D5D73819-CB70-4893-9271-503B6293A746}" type="parTrans" cxnId="{D09CA3BD-52F8-463E-9022-1BB27D87B398}">
      <dgm:prSet/>
      <dgm:spPr/>
      <dgm:t>
        <a:bodyPr/>
        <a:lstStyle/>
        <a:p>
          <a:endParaRPr lang="ru-RU"/>
        </a:p>
      </dgm:t>
    </dgm:pt>
    <dgm:pt modelId="{B1523A4E-46A1-46B6-8AE6-3D172F0FFECC}" type="sibTrans" cxnId="{D09CA3BD-52F8-463E-9022-1BB27D87B398}">
      <dgm:prSet/>
      <dgm:spPr/>
      <dgm:t>
        <a:bodyPr/>
        <a:lstStyle/>
        <a:p>
          <a:endParaRPr lang="ru-RU"/>
        </a:p>
      </dgm:t>
    </dgm:pt>
    <dgm:pt modelId="{62BFC0B4-4C2A-4A66-A85F-A36D1F15A42E}">
      <dgm:prSet phldrT="[Текст]"/>
      <dgm:spPr/>
      <dgm:t>
        <a:bodyPr/>
        <a:lstStyle/>
        <a:p>
          <a:r>
            <a:rPr lang="ru-RU" dirty="0" smtClean="0"/>
            <a:t>а) субъект г) средства  </a:t>
          </a:r>
          <a:endParaRPr lang="ru-RU" dirty="0"/>
        </a:p>
      </dgm:t>
    </dgm:pt>
    <dgm:pt modelId="{FF24A4A4-7A7D-4473-977D-88C235732EAA}" type="parTrans" cxnId="{9CD73FCE-6332-45A5-8E36-3A4F335A25C0}">
      <dgm:prSet/>
      <dgm:spPr/>
      <dgm:t>
        <a:bodyPr/>
        <a:lstStyle/>
        <a:p>
          <a:endParaRPr lang="ru-RU"/>
        </a:p>
      </dgm:t>
    </dgm:pt>
    <dgm:pt modelId="{BB62C17F-A87C-47CF-B712-182F2E793AB0}" type="sibTrans" cxnId="{9CD73FCE-6332-45A5-8E36-3A4F335A25C0}">
      <dgm:prSet/>
      <dgm:spPr/>
      <dgm:t>
        <a:bodyPr/>
        <a:lstStyle/>
        <a:p>
          <a:endParaRPr lang="ru-RU"/>
        </a:p>
      </dgm:t>
    </dgm:pt>
    <dgm:pt modelId="{C7236EA7-E52E-4E1F-883D-D3C5773E8B3F}">
      <dgm:prSet phldrT="[Текст]"/>
      <dgm:spPr/>
      <dgm:t>
        <a:bodyPr/>
        <a:lstStyle/>
        <a:p>
          <a:r>
            <a:rPr lang="ru-RU" dirty="0" smtClean="0"/>
            <a:t>в) цель </a:t>
          </a:r>
          <a:endParaRPr lang="ru-RU" dirty="0"/>
        </a:p>
      </dgm:t>
    </dgm:pt>
    <dgm:pt modelId="{D3AB6E6A-6BC3-4AF6-85D7-FDD365EBCB58}" type="parTrans" cxnId="{390657BA-2742-4EF3-BE8B-95C52F21F958}">
      <dgm:prSet/>
      <dgm:spPr/>
      <dgm:t>
        <a:bodyPr/>
        <a:lstStyle/>
        <a:p>
          <a:endParaRPr lang="ru-RU"/>
        </a:p>
      </dgm:t>
    </dgm:pt>
    <dgm:pt modelId="{FA4BC589-C70D-4EDF-9A80-D0D0124E0448}" type="sibTrans" cxnId="{390657BA-2742-4EF3-BE8B-95C52F21F958}">
      <dgm:prSet/>
      <dgm:spPr/>
      <dgm:t>
        <a:bodyPr/>
        <a:lstStyle/>
        <a:p>
          <a:endParaRPr lang="ru-RU"/>
        </a:p>
      </dgm:t>
    </dgm:pt>
    <dgm:pt modelId="{598B1D27-9ADF-4267-9B93-C97358609D46}">
      <dgm:prSet phldrT="[Текст]"/>
      <dgm:spPr/>
      <dgm:t>
        <a:bodyPr/>
        <a:lstStyle/>
        <a:p>
          <a:r>
            <a:rPr lang="ru-RU" dirty="0" smtClean="0"/>
            <a:t>4) Мотивы деятельности </a:t>
          </a:r>
          <a:endParaRPr lang="ru-RU" dirty="0"/>
        </a:p>
      </dgm:t>
    </dgm:pt>
    <dgm:pt modelId="{D2DA360B-AC4D-4DF9-8FC1-1249C5F01571}" type="parTrans" cxnId="{B68A00A6-2550-4889-AAA2-6CE92690A1E4}">
      <dgm:prSet/>
      <dgm:spPr/>
      <dgm:t>
        <a:bodyPr/>
        <a:lstStyle/>
        <a:p>
          <a:endParaRPr lang="ru-RU"/>
        </a:p>
      </dgm:t>
    </dgm:pt>
    <dgm:pt modelId="{B7AF8F67-9516-4429-B5FF-3D2B3F410947}" type="sibTrans" cxnId="{B68A00A6-2550-4889-AAA2-6CE92690A1E4}">
      <dgm:prSet/>
      <dgm:spPr/>
      <dgm:t>
        <a:bodyPr/>
        <a:lstStyle/>
        <a:p>
          <a:endParaRPr lang="ru-RU"/>
        </a:p>
      </dgm:t>
    </dgm:pt>
    <dgm:pt modelId="{51814639-E2E7-48E7-9767-61DC258856F0}">
      <dgm:prSet/>
      <dgm:spPr/>
      <dgm:t>
        <a:bodyPr/>
        <a:lstStyle/>
        <a:p>
          <a:r>
            <a:rPr lang="ru-RU" dirty="0" smtClean="0"/>
            <a:t>б) объект    д) результат </a:t>
          </a:r>
          <a:endParaRPr lang="ru-RU" dirty="0"/>
        </a:p>
      </dgm:t>
    </dgm:pt>
    <dgm:pt modelId="{B6A8CC70-221C-4C99-BD4A-15441BEC3814}" type="parTrans" cxnId="{271E5DA5-44B4-434E-81E3-E070C1C39767}">
      <dgm:prSet/>
      <dgm:spPr/>
      <dgm:t>
        <a:bodyPr/>
        <a:lstStyle/>
        <a:p>
          <a:endParaRPr lang="ru-RU"/>
        </a:p>
      </dgm:t>
    </dgm:pt>
    <dgm:pt modelId="{AD1EC96F-27BA-40B9-A60B-8BB1A08BCCF0}" type="sibTrans" cxnId="{271E5DA5-44B4-434E-81E3-E070C1C39767}">
      <dgm:prSet/>
      <dgm:spPr/>
      <dgm:t>
        <a:bodyPr/>
        <a:lstStyle/>
        <a:p>
          <a:endParaRPr lang="ru-RU"/>
        </a:p>
      </dgm:t>
    </dgm:pt>
    <dgm:pt modelId="{BEF96BA8-FC80-400F-A6AE-919264F698C3}" type="pres">
      <dgm:prSet presAssocID="{2401EF94-941B-4EC8-BBCF-AFC343A76F0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9A65D5-58AD-42F0-9073-DF9411B134CB}" type="pres">
      <dgm:prSet presAssocID="{189B80A8-88EF-401E-92BB-16EC5E234B16}" presName="linNode" presStyleCnt="0"/>
      <dgm:spPr/>
    </dgm:pt>
    <dgm:pt modelId="{D382467B-49A9-4CB6-8F13-A9B8D1CFB1DF}" type="pres">
      <dgm:prSet presAssocID="{189B80A8-88EF-401E-92BB-16EC5E234B16}" presName="parentShp" presStyleLbl="node1" presStyleIdx="0" presStyleCnt="2" custScaleX="118500" custScaleY="289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2DD6D-D40C-4F24-8934-D2FCDDEAB7AA}" type="pres">
      <dgm:prSet presAssocID="{189B80A8-88EF-401E-92BB-16EC5E234B16}" presName="childShp" presStyleLbl="bgAccFollowNode1" presStyleIdx="0" presStyleCnt="2" custScaleY="33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300DE-C274-43A9-9822-47387330D83A}" type="pres">
      <dgm:prSet presAssocID="{B1523A4E-46A1-46B6-8AE6-3D172F0FFECC}" presName="spacing" presStyleCnt="0"/>
      <dgm:spPr/>
    </dgm:pt>
    <dgm:pt modelId="{71E3F213-A537-45A2-A960-DCDCFDB041FD}" type="pres">
      <dgm:prSet presAssocID="{598B1D27-9ADF-4267-9B93-C97358609D46}" presName="linNode" presStyleCnt="0"/>
      <dgm:spPr/>
    </dgm:pt>
    <dgm:pt modelId="{CB32A6C7-99F7-4448-90CD-20D017EDDCD2}" type="pres">
      <dgm:prSet presAssocID="{598B1D27-9ADF-4267-9B93-C97358609D46}" presName="parentShp" presStyleLbl="node1" presStyleIdx="1" presStyleCnt="2" custScaleX="550538" custScaleY="188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7D707-13BC-4AD8-A157-0C9B61DBDA58}" type="pres">
      <dgm:prSet presAssocID="{598B1D27-9ADF-4267-9B93-C97358609D4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60E1C8-788A-4636-A09D-90B8076DEDDE}" type="presOf" srcId="{C7236EA7-E52E-4E1F-883D-D3C5773E8B3F}" destId="{07A2DD6D-D40C-4F24-8934-D2FCDDEAB7AA}" srcOrd="0" destOrd="2" presId="urn:microsoft.com/office/officeart/2005/8/layout/vList6"/>
    <dgm:cxn modelId="{D05A33EE-1472-418C-8996-2DCD0D1E5417}" type="presOf" srcId="{598B1D27-9ADF-4267-9B93-C97358609D46}" destId="{CB32A6C7-99F7-4448-90CD-20D017EDDCD2}" srcOrd="0" destOrd="0" presId="urn:microsoft.com/office/officeart/2005/8/layout/vList6"/>
    <dgm:cxn modelId="{9CD73FCE-6332-45A5-8E36-3A4F335A25C0}" srcId="{189B80A8-88EF-401E-92BB-16EC5E234B16}" destId="{62BFC0B4-4C2A-4A66-A85F-A36D1F15A42E}" srcOrd="0" destOrd="0" parTransId="{FF24A4A4-7A7D-4473-977D-88C235732EAA}" sibTransId="{BB62C17F-A87C-47CF-B712-182F2E793AB0}"/>
    <dgm:cxn modelId="{CD040CCB-6D53-4D28-B711-D5346BD8ECFA}" type="presOf" srcId="{189B80A8-88EF-401E-92BB-16EC5E234B16}" destId="{D382467B-49A9-4CB6-8F13-A9B8D1CFB1DF}" srcOrd="0" destOrd="0" presId="urn:microsoft.com/office/officeart/2005/8/layout/vList6"/>
    <dgm:cxn modelId="{B7884A44-D510-4EE7-9C5A-6AB08C928D82}" type="presOf" srcId="{51814639-E2E7-48E7-9767-61DC258856F0}" destId="{07A2DD6D-D40C-4F24-8934-D2FCDDEAB7AA}" srcOrd="0" destOrd="1" presId="urn:microsoft.com/office/officeart/2005/8/layout/vList6"/>
    <dgm:cxn modelId="{390657BA-2742-4EF3-BE8B-95C52F21F958}" srcId="{189B80A8-88EF-401E-92BB-16EC5E234B16}" destId="{C7236EA7-E52E-4E1F-883D-D3C5773E8B3F}" srcOrd="2" destOrd="0" parTransId="{D3AB6E6A-6BC3-4AF6-85D7-FDD365EBCB58}" sibTransId="{FA4BC589-C70D-4EDF-9A80-D0D0124E0448}"/>
    <dgm:cxn modelId="{D09CA3BD-52F8-463E-9022-1BB27D87B398}" srcId="{2401EF94-941B-4EC8-BBCF-AFC343A76F09}" destId="{189B80A8-88EF-401E-92BB-16EC5E234B16}" srcOrd="0" destOrd="0" parTransId="{D5D73819-CB70-4893-9271-503B6293A746}" sibTransId="{B1523A4E-46A1-46B6-8AE6-3D172F0FFECC}"/>
    <dgm:cxn modelId="{271E5DA5-44B4-434E-81E3-E070C1C39767}" srcId="{189B80A8-88EF-401E-92BB-16EC5E234B16}" destId="{51814639-E2E7-48E7-9767-61DC258856F0}" srcOrd="1" destOrd="0" parTransId="{B6A8CC70-221C-4C99-BD4A-15441BEC3814}" sibTransId="{AD1EC96F-27BA-40B9-A60B-8BB1A08BCCF0}"/>
    <dgm:cxn modelId="{B68A00A6-2550-4889-AAA2-6CE92690A1E4}" srcId="{2401EF94-941B-4EC8-BBCF-AFC343A76F09}" destId="{598B1D27-9ADF-4267-9B93-C97358609D46}" srcOrd="1" destOrd="0" parTransId="{D2DA360B-AC4D-4DF9-8FC1-1249C5F01571}" sibTransId="{B7AF8F67-9516-4429-B5FF-3D2B3F410947}"/>
    <dgm:cxn modelId="{61842BB3-222D-4EFB-AABA-3CDA528D13F5}" type="presOf" srcId="{62BFC0B4-4C2A-4A66-A85F-A36D1F15A42E}" destId="{07A2DD6D-D40C-4F24-8934-D2FCDDEAB7AA}" srcOrd="0" destOrd="0" presId="urn:microsoft.com/office/officeart/2005/8/layout/vList6"/>
    <dgm:cxn modelId="{299BF62F-C207-42E4-AFE3-9A61C08A1922}" type="presOf" srcId="{2401EF94-941B-4EC8-BBCF-AFC343A76F09}" destId="{BEF96BA8-FC80-400F-A6AE-919264F698C3}" srcOrd="0" destOrd="0" presId="urn:microsoft.com/office/officeart/2005/8/layout/vList6"/>
    <dgm:cxn modelId="{EA435ACC-B92D-4D69-82CD-DC7A16D328F1}" type="presParOf" srcId="{BEF96BA8-FC80-400F-A6AE-919264F698C3}" destId="{FD9A65D5-58AD-42F0-9073-DF9411B134CB}" srcOrd="0" destOrd="0" presId="urn:microsoft.com/office/officeart/2005/8/layout/vList6"/>
    <dgm:cxn modelId="{1C4C60FB-373A-4677-9F7C-1EE98B541ACC}" type="presParOf" srcId="{FD9A65D5-58AD-42F0-9073-DF9411B134CB}" destId="{D382467B-49A9-4CB6-8F13-A9B8D1CFB1DF}" srcOrd="0" destOrd="0" presId="urn:microsoft.com/office/officeart/2005/8/layout/vList6"/>
    <dgm:cxn modelId="{CF99B8B7-C58D-4D7D-AC1E-635C40E42A5B}" type="presParOf" srcId="{FD9A65D5-58AD-42F0-9073-DF9411B134CB}" destId="{07A2DD6D-D40C-4F24-8934-D2FCDDEAB7AA}" srcOrd="1" destOrd="0" presId="urn:microsoft.com/office/officeart/2005/8/layout/vList6"/>
    <dgm:cxn modelId="{0B7DD4AF-9D45-48FA-AD4F-558750EAA9CA}" type="presParOf" srcId="{BEF96BA8-FC80-400F-A6AE-919264F698C3}" destId="{F19300DE-C274-43A9-9822-47387330D83A}" srcOrd="1" destOrd="0" presId="urn:microsoft.com/office/officeart/2005/8/layout/vList6"/>
    <dgm:cxn modelId="{8F009CA9-7D56-43A7-AE17-219DA2935B11}" type="presParOf" srcId="{BEF96BA8-FC80-400F-A6AE-919264F698C3}" destId="{71E3F213-A537-45A2-A960-DCDCFDB041FD}" srcOrd="2" destOrd="0" presId="urn:microsoft.com/office/officeart/2005/8/layout/vList6"/>
    <dgm:cxn modelId="{93BCFD71-5FE4-4CE5-8C21-4E623EA6ACE5}" type="presParOf" srcId="{71E3F213-A537-45A2-A960-DCDCFDB041FD}" destId="{CB32A6C7-99F7-4448-90CD-20D017EDDCD2}" srcOrd="0" destOrd="0" presId="urn:microsoft.com/office/officeart/2005/8/layout/vList6"/>
    <dgm:cxn modelId="{C741AC7A-B027-4468-AA09-C0002D6F8709}" type="presParOf" srcId="{71E3F213-A537-45A2-A960-DCDCFDB041FD}" destId="{60A7D707-13BC-4AD8-A157-0C9B61DBDA5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4BA265-5496-41F6-AE41-518A9AE2DDFB}" type="doc">
      <dgm:prSet loTypeId="urn:microsoft.com/office/officeart/2005/8/layout/vList6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647A4E6-8387-4E42-9D82-688391A509E3}">
      <dgm:prSet phldrT="[Текст]"/>
      <dgm:spPr/>
      <dgm:t>
        <a:bodyPr/>
        <a:lstStyle/>
        <a:p>
          <a:r>
            <a:rPr lang="ru-RU" dirty="0" smtClean="0"/>
            <a:t>5) Два основных типа деятельности </a:t>
          </a:r>
          <a:endParaRPr lang="ru-RU" dirty="0"/>
        </a:p>
      </dgm:t>
    </dgm:pt>
    <dgm:pt modelId="{80D8EEB9-3BA0-4C47-BFE4-8EAAEBCE6C4A}" type="parTrans" cxnId="{C3157E73-2033-444A-94B7-36E9920F8AC0}">
      <dgm:prSet/>
      <dgm:spPr/>
      <dgm:t>
        <a:bodyPr/>
        <a:lstStyle/>
        <a:p>
          <a:endParaRPr lang="ru-RU"/>
        </a:p>
      </dgm:t>
    </dgm:pt>
    <dgm:pt modelId="{E3B8C1D7-D950-4B59-A194-F5084ED832D8}" type="sibTrans" cxnId="{C3157E73-2033-444A-94B7-36E9920F8AC0}">
      <dgm:prSet/>
      <dgm:spPr/>
      <dgm:t>
        <a:bodyPr/>
        <a:lstStyle/>
        <a:p>
          <a:endParaRPr lang="ru-RU"/>
        </a:p>
      </dgm:t>
    </dgm:pt>
    <dgm:pt modelId="{9A66AFCC-1EA9-4896-9FF8-10C313C0B7C8}">
      <dgm:prSet phldrT="[Текст]" custT="1"/>
      <dgm:spPr/>
      <dgm:t>
        <a:bodyPr/>
        <a:lstStyle/>
        <a:p>
          <a:r>
            <a:rPr lang="ru-RU" sz="2000" dirty="0" smtClean="0"/>
            <a:t>а) практическая деятельность </a:t>
          </a:r>
          <a:endParaRPr lang="ru-RU" sz="2000" dirty="0"/>
        </a:p>
      </dgm:t>
    </dgm:pt>
    <dgm:pt modelId="{2D062429-5AA7-4599-93BC-06BE24B788CB}" type="parTrans" cxnId="{C377FD3B-7B1A-4E2D-A5EA-76AF420D71B0}">
      <dgm:prSet/>
      <dgm:spPr/>
      <dgm:t>
        <a:bodyPr/>
        <a:lstStyle/>
        <a:p>
          <a:endParaRPr lang="ru-RU"/>
        </a:p>
      </dgm:t>
    </dgm:pt>
    <dgm:pt modelId="{6F9B727F-D52F-4E26-A318-86847E0A7783}" type="sibTrans" cxnId="{C377FD3B-7B1A-4E2D-A5EA-76AF420D71B0}">
      <dgm:prSet/>
      <dgm:spPr/>
      <dgm:t>
        <a:bodyPr/>
        <a:lstStyle/>
        <a:p>
          <a:endParaRPr lang="ru-RU"/>
        </a:p>
      </dgm:t>
    </dgm:pt>
    <dgm:pt modelId="{446310D4-785A-4CBA-A859-B96717E29906}">
      <dgm:prSet phldrT="[Текст]" custT="1"/>
      <dgm:spPr/>
      <dgm:t>
        <a:bodyPr/>
        <a:lstStyle/>
        <a:p>
          <a:r>
            <a:rPr lang="ru-RU" sz="2000" dirty="0" smtClean="0"/>
            <a:t>б) духовная деятельность </a:t>
          </a:r>
          <a:endParaRPr lang="ru-RU" sz="2000" dirty="0"/>
        </a:p>
      </dgm:t>
    </dgm:pt>
    <dgm:pt modelId="{9837BAE2-2BD5-4597-A05D-E4FA304C5689}" type="parTrans" cxnId="{EB63B1AB-1B84-4D0D-AC3A-C0CC06D29A9A}">
      <dgm:prSet/>
      <dgm:spPr/>
      <dgm:t>
        <a:bodyPr/>
        <a:lstStyle/>
        <a:p>
          <a:endParaRPr lang="ru-RU"/>
        </a:p>
      </dgm:t>
    </dgm:pt>
    <dgm:pt modelId="{99407EDE-EB85-48A8-868F-6F6F05B55711}" type="sibTrans" cxnId="{EB63B1AB-1B84-4D0D-AC3A-C0CC06D29A9A}">
      <dgm:prSet/>
      <dgm:spPr/>
      <dgm:t>
        <a:bodyPr/>
        <a:lstStyle/>
        <a:p>
          <a:endParaRPr lang="ru-RU"/>
        </a:p>
      </dgm:t>
    </dgm:pt>
    <dgm:pt modelId="{68BC018A-30CC-440B-999C-1A1B5FAC1408}">
      <dgm:prSet phldrT="[Текст]"/>
      <dgm:spPr/>
      <dgm:t>
        <a:bodyPr/>
        <a:lstStyle/>
        <a:p>
          <a:r>
            <a:rPr lang="ru-RU" smtClean="0"/>
            <a:t>6) Ведущие виды деятельности в жизни человека: </a:t>
          </a:r>
          <a:endParaRPr lang="ru-RU" dirty="0"/>
        </a:p>
      </dgm:t>
    </dgm:pt>
    <dgm:pt modelId="{8CBD381F-D085-4897-91CF-5B921D37EE72}" type="parTrans" cxnId="{2D46CDF1-B5B8-4873-9170-BFB059848BBF}">
      <dgm:prSet/>
      <dgm:spPr/>
      <dgm:t>
        <a:bodyPr/>
        <a:lstStyle/>
        <a:p>
          <a:endParaRPr lang="ru-RU"/>
        </a:p>
      </dgm:t>
    </dgm:pt>
    <dgm:pt modelId="{05A3A076-1A5B-4589-9FBE-B2E184FBFF14}" type="sibTrans" cxnId="{2D46CDF1-B5B8-4873-9170-BFB059848BBF}">
      <dgm:prSet/>
      <dgm:spPr/>
      <dgm:t>
        <a:bodyPr/>
        <a:lstStyle/>
        <a:p>
          <a:endParaRPr lang="ru-RU"/>
        </a:p>
      </dgm:t>
    </dgm:pt>
    <dgm:pt modelId="{B44660D0-974F-49F5-8FBF-EAB246F4C434}">
      <dgm:prSet custT="1"/>
      <dgm:spPr/>
      <dgm:t>
        <a:bodyPr/>
        <a:lstStyle/>
        <a:p>
          <a:r>
            <a:rPr lang="ru-RU" sz="2400" dirty="0" smtClean="0"/>
            <a:t>а) игра        б) учение </a:t>
          </a:r>
          <a:endParaRPr lang="ru-RU" sz="2400" dirty="0"/>
        </a:p>
      </dgm:t>
    </dgm:pt>
    <dgm:pt modelId="{8E408833-866E-4FB6-A1C3-625E4A28BF52}" type="parTrans" cxnId="{BC7B8C9B-C632-4E31-A34F-4872C06749AA}">
      <dgm:prSet/>
      <dgm:spPr/>
      <dgm:t>
        <a:bodyPr/>
        <a:lstStyle/>
        <a:p>
          <a:endParaRPr lang="ru-RU"/>
        </a:p>
      </dgm:t>
    </dgm:pt>
    <dgm:pt modelId="{5FF63A58-A66F-4B81-B714-7F3BE58E8321}" type="sibTrans" cxnId="{BC7B8C9B-C632-4E31-A34F-4872C06749AA}">
      <dgm:prSet/>
      <dgm:spPr/>
      <dgm:t>
        <a:bodyPr/>
        <a:lstStyle/>
        <a:p>
          <a:endParaRPr lang="ru-RU"/>
        </a:p>
      </dgm:t>
    </dgm:pt>
    <dgm:pt modelId="{C30B5D19-97A2-4CA7-B423-FC4C4AFB1F14}">
      <dgm:prSet custT="1"/>
      <dgm:spPr/>
      <dgm:t>
        <a:bodyPr/>
        <a:lstStyle/>
        <a:p>
          <a:r>
            <a:rPr lang="ru-RU" sz="2400" dirty="0" smtClean="0"/>
            <a:t>в) труд</a:t>
          </a:r>
          <a:endParaRPr lang="ru-RU" sz="2400" dirty="0"/>
        </a:p>
      </dgm:t>
    </dgm:pt>
    <dgm:pt modelId="{E6F2D7C0-5296-4717-87EB-A49C0ACE898A}" type="parTrans" cxnId="{2AF98114-2821-4D05-8385-59DBE68B0C1B}">
      <dgm:prSet/>
      <dgm:spPr/>
      <dgm:t>
        <a:bodyPr/>
        <a:lstStyle/>
        <a:p>
          <a:endParaRPr lang="ru-RU"/>
        </a:p>
      </dgm:t>
    </dgm:pt>
    <dgm:pt modelId="{DC59E2B2-2CEE-4D57-A3C4-DF96AB3F638D}" type="sibTrans" cxnId="{2AF98114-2821-4D05-8385-59DBE68B0C1B}">
      <dgm:prSet/>
      <dgm:spPr/>
      <dgm:t>
        <a:bodyPr/>
        <a:lstStyle/>
        <a:p>
          <a:endParaRPr lang="ru-RU"/>
        </a:p>
      </dgm:t>
    </dgm:pt>
    <dgm:pt modelId="{B6B0B486-0D41-4550-A981-7B4FAB5F6577}">
      <dgm:prSet/>
      <dgm:spPr/>
      <dgm:t>
        <a:bodyPr/>
        <a:lstStyle/>
        <a:p>
          <a:endParaRPr lang="ru-RU" sz="900"/>
        </a:p>
      </dgm:t>
    </dgm:pt>
    <dgm:pt modelId="{31F9B36A-0C95-48E7-B8AF-907B728970A5}" type="parTrans" cxnId="{31735E2B-14F8-40C6-A2FA-543BBC79FD84}">
      <dgm:prSet/>
      <dgm:spPr/>
      <dgm:t>
        <a:bodyPr/>
        <a:lstStyle/>
        <a:p>
          <a:endParaRPr lang="ru-RU"/>
        </a:p>
      </dgm:t>
    </dgm:pt>
    <dgm:pt modelId="{DAC3F08F-F0EA-49B1-BAEE-882810F8EFB5}" type="sibTrans" cxnId="{31735E2B-14F8-40C6-A2FA-543BBC79FD84}">
      <dgm:prSet/>
      <dgm:spPr/>
      <dgm:t>
        <a:bodyPr/>
        <a:lstStyle/>
        <a:p>
          <a:endParaRPr lang="ru-RU"/>
        </a:p>
      </dgm:t>
    </dgm:pt>
    <dgm:pt modelId="{BC04872B-8B45-423C-9BF6-7EAB17E65EE2}" type="pres">
      <dgm:prSet presAssocID="{A94BA265-5496-41F6-AE41-518A9AE2DDF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17CAC9-D40B-4345-8583-24D0DA7799DA}" type="pres">
      <dgm:prSet presAssocID="{8647A4E6-8387-4E42-9D82-688391A509E3}" presName="linNode" presStyleCnt="0"/>
      <dgm:spPr/>
      <dgm:t>
        <a:bodyPr/>
        <a:lstStyle/>
        <a:p>
          <a:endParaRPr lang="ru-RU"/>
        </a:p>
      </dgm:t>
    </dgm:pt>
    <dgm:pt modelId="{F0B610A0-33C2-4C37-9DBB-781AF6016636}" type="pres">
      <dgm:prSet presAssocID="{8647A4E6-8387-4E42-9D82-688391A509E3}" presName="parentShp" presStyleLbl="node1" presStyleIdx="0" presStyleCnt="2" custScaleX="248436" custScaleY="171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F5ED7-0E4F-4A43-839C-C7E277711D8E}" type="pres">
      <dgm:prSet presAssocID="{8647A4E6-8387-4E42-9D82-688391A509E3}" presName="childShp" presStyleLbl="bgAccFollowNode1" presStyleIdx="0" presStyleCnt="2" custScaleY="18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8DD2A-9556-4985-93BF-9AB159AE0AC3}" type="pres">
      <dgm:prSet presAssocID="{E3B8C1D7-D950-4B59-A194-F5084ED832D8}" presName="spacing" presStyleCnt="0"/>
      <dgm:spPr/>
      <dgm:t>
        <a:bodyPr/>
        <a:lstStyle/>
        <a:p>
          <a:endParaRPr lang="ru-RU"/>
        </a:p>
      </dgm:t>
    </dgm:pt>
    <dgm:pt modelId="{57AB11CB-7D38-4632-B645-F49ABD64B001}" type="pres">
      <dgm:prSet presAssocID="{68BC018A-30CC-440B-999C-1A1B5FAC1408}" presName="linNode" presStyleCnt="0"/>
      <dgm:spPr/>
      <dgm:t>
        <a:bodyPr/>
        <a:lstStyle/>
        <a:p>
          <a:endParaRPr lang="ru-RU"/>
        </a:p>
      </dgm:t>
    </dgm:pt>
    <dgm:pt modelId="{78B53014-5DA9-4E7F-86AF-BE6B80B5214A}" type="pres">
      <dgm:prSet presAssocID="{68BC018A-30CC-440B-999C-1A1B5FAC1408}" presName="parentShp" presStyleLbl="node1" presStyleIdx="1" presStyleCnt="2" custScaleX="389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F6BD1-1E41-4DA0-8C80-4153D80F1EA5}" type="pres">
      <dgm:prSet presAssocID="{68BC018A-30CC-440B-999C-1A1B5FAC1408}" presName="childShp" presStyleLbl="bgAccFollowNode1" presStyleIdx="1" presStyleCnt="2" custScaleX="166667" custScaleY="150395" custLinFactNeighborX="31" custLinFactNeighborY="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7FD3B-7B1A-4E2D-A5EA-76AF420D71B0}" srcId="{8647A4E6-8387-4E42-9D82-688391A509E3}" destId="{9A66AFCC-1EA9-4896-9FF8-10C313C0B7C8}" srcOrd="0" destOrd="0" parTransId="{2D062429-5AA7-4599-93BC-06BE24B788CB}" sibTransId="{6F9B727F-D52F-4E26-A318-86847E0A7783}"/>
    <dgm:cxn modelId="{EB63B1AB-1B84-4D0D-AC3A-C0CC06D29A9A}" srcId="{8647A4E6-8387-4E42-9D82-688391A509E3}" destId="{446310D4-785A-4CBA-A859-B96717E29906}" srcOrd="1" destOrd="0" parTransId="{9837BAE2-2BD5-4597-A05D-E4FA304C5689}" sibTransId="{99407EDE-EB85-48A8-868F-6F6F05B55711}"/>
    <dgm:cxn modelId="{8FD0A22A-D90A-4582-AC53-940CFB5B6F4B}" type="presOf" srcId="{8647A4E6-8387-4E42-9D82-688391A509E3}" destId="{F0B610A0-33C2-4C37-9DBB-781AF6016636}" srcOrd="0" destOrd="0" presId="urn:microsoft.com/office/officeart/2005/8/layout/vList6"/>
    <dgm:cxn modelId="{A94BE6AE-6BEF-4451-A15A-663878413FE0}" type="presOf" srcId="{9A66AFCC-1EA9-4896-9FF8-10C313C0B7C8}" destId="{065F5ED7-0E4F-4A43-839C-C7E277711D8E}" srcOrd="0" destOrd="0" presId="urn:microsoft.com/office/officeart/2005/8/layout/vList6"/>
    <dgm:cxn modelId="{B8CEA717-CDC1-4F62-A9D6-29909C79BB50}" type="presOf" srcId="{C30B5D19-97A2-4CA7-B423-FC4C4AFB1F14}" destId="{C44F6BD1-1E41-4DA0-8C80-4153D80F1EA5}" srcOrd="0" destOrd="1" presId="urn:microsoft.com/office/officeart/2005/8/layout/vList6"/>
    <dgm:cxn modelId="{2D46CDF1-B5B8-4873-9170-BFB059848BBF}" srcId="{A94BA265-5496-41F6-AE41-518A9AE2DDFB}" destId="{68BC018A-30CC-440B-999C-1A1B5FAC1408}" srcOrd="1" destOrd="0" parTransId="{8CBD381F-D085-4897-91CF-5B921D37EE72}" sibTransId="{05A3A076-1A5B-4589-9FBE-B2E184FBFF14}"/>
    <dgm:cxn modelId="{2AF98114-2821-4D05-8385-59DBE68B0C1B}" srcId="{68BC018A-30CC-440B-999C-1A1B5FAC1408}" destId="{C30B5D19-97A2-4CA7-B423-FC4C4AFB1F14}" srcOrd="1" destOrd="0" parTransId="{E6F2D7C0-5296-4717-87EB-A49C0ACE898A}" sibTransId="{DC59E2B2-2CEE-4D57-A3C4-DF96AB3F638D}"/>
    <dgm:cxn modelId="{9D4D6E3E-7013-47FB-A5FB-3C177095C0F8}" type="presOf" srcId="{B6B0B486-0D41-4550-A981-7B4FAB5F6577}" destId="{C44F6BD1-1E41-4DA0-8C80-4153D80F1EA5}" srcOrd="0" destOrd="2" presId="urn:microsoft.com/office/officeart/2005/8/layout/vList6"/>
    <dgm:cxn modelId="{DBF5D7F1-1838-4AF4-96FA-E60BE71C1FB4}" type="presOf" srcId="{68BC018A-30CC-440B-999C-1A1B5FAC1408}" destId="{78B53014-5DA9-4E7F-86AF-BE6B80B5214A}" srcOrd="0" destOrd="0" presId="urn:microsoft.com/office/officeart/2005/8/layout/vList6"/>
    <dgm:cxn modelId="{C3157E73-2033-444A-94B7-36E9920F8AC0}" srcId="{A94BA265-5496-41F6-AE41-518A9AE2DDFB}" destId="{8647A4E6-8387-4E42-9D82-688391A509E3}" srcOrd="0" destOrd="0" parTransId="{80D8EEB9-3BA0-4C47-BFE4-8EAAEBCE6C4A}" sibTransId="{E3B8C1D7-D950-4B59-A194-F5084ED832D8}"/>
    <dgm:cxn modelId="{29A241F3-6FDA-47C1-88DE-C687AA16E2EE}" type="presOf" srcId="{A94BA265-5496-41F6-AE41-518A9AE2DDFB}" destId="{BC04872B-8B45-423C-9BF6-7EAB17E65EE2}" srcOrd="0" destOrd="0" presId="urn:microsoft.com/office/officeart/2005/8/layout/vList6"/>
    <dgm:cxn modelId="{31735E2B-14F8-40C6-A2FA-543BBC79FD84}" srcId="{68BC018A-30CC-440B-999C-1A1B5FAC1408}" destId="{B6B0B486-0D41-4550-A981-7B4FAB5F6577}" srcOrd="2" destOrd="0" parTransId="{31F9B36A-0C95-48E7-B8AF-907B728970A5}" sibTransId="{DAC3F08F-F0EA-49B1-BAEE-882810F8EFB5}"/>
    <dgm:cxn modelId="{31D3AC7A-59AA-461F-A290-029DFCB4EEA4}" type="presOf" srcId="{446310D4-785A-4CBA-A859-B96717E29906}" destId="{065F5ED7-0E4F-4A43-839C-C7E277711D8E}" srcOrd="0" destOrd="1" presId="urn:microsoft.com/office/officeart/2005/8/layout/vList6"/>
    <dgm:cxn modelId="{BC7B8C9B-C632-4E31-A34F-4872C06749AA}" srcId="{68BC018A-30CC-440B-999C-1A1B5FAC1408}" destId="{B44660D0-974F-49F5-8FBF-EAB246F4C434}" srcOrd="0" destOrd="0" parTransId="{8E408833-866E-4FB6-A1C3-625E4A28BF52}" sibTransId="{5FF63A58-A66F-4B81-B714-7F3BE58E8321}"/>
    <dgm:cxn modelId="{99347B71-FAD2-495E-9218-E8D92FC31AE4}" type="presOf" srcId="{B44660D0-974F-49F5-8FBF-EAB246F4C434}" destId="{C44F6BD1-1E41-4DA0-8C80-4153D80F1EA5}" srcOrd="0" destOrd="0" presId="urn:microsoft.com/office/officeart/2005/8/layout/vList6"/>
    <dgm:cxn modelId="{15F14389-9157-4B1B-A14A-1E4521DF1854}" type="presParOf" srcId="{BC04872B-8B45-423C-9BF6-7EAB17E65EE2}" destId="{B617CAC9-D40B-4345-8583-24D0DA7799DA}" srcOrd="0" destOrd="0" presId="urn:microsoft.com/office/officeart/2005/8/layout/vList6"/>
    <dgm:cxn modelId="{AE085A92-B610-4FAF-926E-7584F7752CF9}" type="presParOf" srcId="{B617CAC9-D40B-4345-8583-24D0DA7799DA}" destId="{F0B610A0-33C2-4C37-9DBB-781AF6016636}" srcOrd="0" destOrd="0" presId="urn:microsoft.com/office/officeart/2005/8/layout/vList6"/>
    <dgm:cxn modelId="{6336C8F2-2A56-40EB-B141-9E8284ECDB3C}" type="presParOf" srcId="{B617CAC9-D40B-4345-8583-24D0DA7799DA}" destId="{065F5ED7-0E4F-4A43-839C-C7E277711D8E}" srcOrd="1" destOrd="0" presId="urn:microsoft.com/office/officeart/2005/8/layout/vList6"/>
    <dgm:cxn modelId="{595FCF74-8090-4D95-9F75-689490756629}" type="presParOf" srcId="{BC04872B-8B45-423C-9BF6-7EAB17E65EE2}" destId="{6058DD2A-9556-4985-93BF-9AB159AE0AC3}" srcOrd="1" destOrd="0" presId="urn:microsoft.com/office/officeart/2005/8/layout/vList6"/>
    <dgm:cxn modelId="{C622F04C-663D-4A09-9B97-9CB5DDC0170E}" type="presParOf" srcId="{BC04872B-8B45-423C-9BF6-7EAB17E65EE2}" destId="{57AB11CB-7D38-4632-B645-F49ABD64B001}" srcOrd="2" destOrd="0" presId="urn:microsoft.com/office/officeart/2005/8/layout/vList6"/>
    <dgm:cxn modelId="{034F5175-8994-4DA9-B60C-E1059615DF3B}" type="presParOf" srcId="{57AB11CB-7D38-4632-B645-F49ABD64B001}" destId="{78B53014-5DA9-4E7F-86AF-BE6B80B5214A}" srcOrd="0" destOrd="0" presId="urn:microsoft.com/office/officeart/2005/8/layout/vList6"/>
    <dgm:cxn modelId="{CB5656F8-0FBF-417C-9965-E308D2581002}" type="presParOf" srcId="{57AB11CB-7D38-4632-B645-F49ABD64B001}" destId="{C44F6BD1-1E41-4DA0-8C80-4153D80F1EA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55C2AF-2A46-4213-9F76-163F4A71831F}">
      <dsp:nvSpPr>
        <dsp:cNvPr id="0" name=""/>
        <dsp:cNvSpPr/>
      </dsp:nvSpPr>
      <dsp:spPr>
        <a:xfrm>
          <a:off x="1280582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3B7FF-E16E-4EC8-94CC-19C41C09824E}">
      <dsp:nvSpPr>
        <dsp:cNvPr id="0" name=""/>
        <dsp:cNvSpPr/>
      </dsp:nvSpPr>
      <dsp:spPr>
        <a:xfrm>
          <a:off x="2483763" y="432047"/>
          <a:ext cx="4935539" cy="12431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1) корректность формулировок пунктов плана с точки зрения их соответствия </a:t>
          </a:r>
          <a:endParaRPr lang="ru-RU" sz="1900" kern="1200" dirty="0"/>
        </a:p>
      </dsp:txBody>
      <dsp:txXfrm>
        <a:off x="2483763" y="432047"/>
        <a:ext cx="4935539" cy="1243152"/>
      </dsp:txXfrm>
    </dsp:sp>
    <dsp:sp modelId="{8A5A3837-D955-421B-906D-9293821563F7}">
      <dsp:nvSpPr>
        <dsp:cNvPr id="0" name=""/>
        <dsp:cNvSpPr/>
      </dsp:nvSpPr>
      <dsp:spPr>
        <a:xfrm>
          <a:off x="2464783" y="1762046"/>
          <a:ext cx="5007047" cy="7811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2)полноту отражения основного содержания в плане;</a:t>
          </a:r>
          <a:endParaRPr lang="ru-RU" sz="1900" kern="1200" dirty="0"/>
        </a:p>
      </dsp:txBody>
      <dsp:txXfrm>
        <a:off x="2464783" y="1762046"/>
        <a:ext cx="5007047" cy="781112"/>
      </dsp:txXfrm>
    </dsp:sp>
    <dsp:sp modelId="{5FB157C8-ABFD-4E4B-9131-0D5C85221DD4}">
      <dsp:nvSpPr>
        <dsp:cNvPr id="0" name=""/>
        <dsp:cNvSpPr/>
      </dsp:nvSpPr>
      <dsp:spPr>
        <a:xfrm>
          <a:off x="2423838" y="2589067"/>
          <a:ext cx="5055388" cy="10249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3) соответствие структуры предложенного ответа плану сложного типа;</a:t>
          </a:r>
          <a:endParaRPr lang="ru-RU" sz="1800" kern="1200" dirty="0"/>
        </a:p>
      </dsp:txBody>
      <dsp:txXfrm>
        <a:off x="2423838" y="2589067"/>
        <a:ext cx="5055388" cy="10249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C693A8-9523-4C8C-874E-DF49667B921C}">
      <dsp:nvSpPr>
        <dsp:cNvPr id="0" name=""/>
        <dsp:cNvSpPr/>
      </dsp:nvSpPr>
      <dsp:spPr>
        <a:xfrm flipH="1">
          <a:off x="7502298" y="291"/>
          <a:ext cx="116339" cy="11387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" tIns="3175" rIns="3175" bIns="317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 flipH="1">
        <a:off x="7502298" y="291"/>
        <a:ext cx="116339" cy="1138788"/>
      </dsp:txXfrm>
    </dsp:sp>
    <dsp:sp modelId="{620BC5B9-616C-4B2A-878A-D50D72207C4B}">
      <dsp:nvSpPr>
        <dsp:cNvPr id="0" name=""/>
        <dsp:cNvSpPr/>
      </dsp:nvSpPr>
      <dsp:spPr>
        <a:xfrm>
          <a:off x="1361" y="291"/>
          <a:ext cx="7500937" cy="11387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1) Деятельность как способ человеческого бытия </a:t>
          </a:r>
          <a:endParaRPr lang="ru-RU" sz="3400" kern="1200" dirty="0"/>
        </a:p>
      </dsp:txBody>
      <dsp:txXfrm>
        <a:off x="1361" y="291"/>
        <a:ext cx="7500937" cy="1138788"/>
      </dsp:txXfrm>
    </dsp:sp>
    <dsp:sp modelId="{4665FF0C-87E3-4093-9B85-D5C42D468FA5}">
      <dsp:nvSpPr>
        <dsp:cNvPr id="0" name=""/>
        <dsp:cNvSpPr/>
      </dsp:nvSpPr>
      <dsp:spPr>
        <a:xfrm flipH="1">
          <a:off x="7466688" y="1252959"/>
          <a:ext cx="151312" cy="11387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" tIns="3175" rIns="3175" bIns="317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/>
        </a:p>
      </dsp:txBody>
      <dsp:txXfrm flipH="1">
        <a:off x="7466688" y="1252959"/>
        <a:ext cx="151312" cy="1138788"/>
      </dsp:txXfrm>
    </dsp:sp>
    <dsp:sp modelId="{901FA844-8B5D-410A-914D-309569D5453E}">
      <dsp:nvSpPr>
        <dsp:cNvPr id="0" name=""/>
        <dsp:cNvSpPr/>
      </dsp:nvSpPr>
      <dsp:spPr>
        <a:xfrm>
          <a:off x="1998" y="1252959"/>
          <a:ext cx="7464690" cy="11387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2) Специфические особенности человеческой деятельности</a:t>
          </a:r>
          <a:endParaRPr lang="ru-RU" sz="3400" kern="1200" dirty="0"/>
        </a:p>
      </dsp:txBody>
      <dsp:txXfrm>
        <a:off x="1998" y="1252959"/>
        <a:ext cx="7464690" cy="11387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A2DD6D-D40C-4F24-8934-D2FCDDEAB7AA}">
      <dsp:nvSpPr>
        <dsp:cNvPr id="0" name=""/>
        <dsp:cNvSpPr/>
      </dsp:nvSpPr>
      <dsp:spPr>
        <a:xfrm>
          <a:off x="4036394" y="276"/>
          <a:ext cx="5101008" cy="12724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а) субъект г) средства  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б) объект    д) результат 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в) цель </a:t>
          </a:r>
          <a:endParaRPr lang="ru-RU" sz="2100" kern="1200" dirty="0"/>
        </a:p>
      </dsp:txBody>
      <dsp:txXfrm>
        <a:off x="4036394" y="276"/>
        <a:ext cx="5101008" cy="1272495"/>
      </dsp:txXfrm>
    </dsp:sp>
    <dsp:sp modelId="{D382467B-49A9-4CB6-8F13-A9B8D1CFB1DF}">
      <dsp:nvSpPr>
        <dsp:cNvPr id="0" name=""/>
        <dsp:cNvSpPr/>
      </dsp:nvSpPr>
      <dsp:spPr>
        <a:xfrm>
          <a:off x="6596" y="84815"/>
          <a:ext cx="4029797" cy="11034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3) Структура деятельности: </a:t>
          </a:r>
          <a:endParaRPr lang="ru-RU" sz="3300" kern="1200" dirty="0"/>
        </a:p>
      </dsp:txBody>
      <dsp:txXfrm>
        <a:off x="6596" y="84815"/>
        <a:ext cx="4029797" cy="1103416"/>
      </dsp:txXfrm>
    </dsp:sp>
    <dsp:sp modelId="{60A7D707-13BC-4AD8-A157-0C9B61DBDA58}">
      <dsp:nvSpPr>
        <dsp:cNvPr id="0" name=""/>
        <dsp:cNvSpPr/>
      </dsp:nvSpPr>
      <dsp:spPr>
        <a:xfrm>
          <a:off x="7180426" y="1480574"/>
          <a:ext cx="1953691" cy="3814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2A6C7-99F7-4448-90CD-20D017EDDCD2}">
      <dsp:nvSpPr>
        <dsp:cNvPr id="0" name=""/>
        <dsp:cNvSpPr/>
      </dsp:nvSpPr>
      <dsp:spPr>
        <a:xfrm>
          <a:off x="9882" y="1310921"/>
          <a:ext cx="7170543" cy="720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4) Мотивы деятельности </a:t>
          </a:r>
          <a:endParaRPr lang="ru-RU" sz="3300" kern="1200" dirty="0"/>
        </a:p>
      </dsp:txBody>
      <dsp:txXfrm>
        <a:off x="9882" y="1310921"/>
        <a:ext cx="7170543" cy="72080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5F5ED7-0E4F-4A43-839C-C7E277711D8E}">
      <dsp:nvSpPr>
        <dsp:cNvPr id="0" name=""/>
        <dsp:cNvSpPr/>
      </dsp:nvSpPr>
      <dsp:spPr>
        <a:xfrm>
          <a:off x="5699537" y="850"/>
          <a:ext cx="3436356" cy="127101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а) практическая деятельность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б) духовная деятельность </a:t>
          </a:r>
          <a:endParaRPr lang="ru-RU" sz="2000" kern="1200" dirty="0"/>
        </a:p>
      </dsp:txBody>
      <dsp:txXfrm>
        <a:off x="5699537" y="850"/>
        <a:ext cx="3436356" cy="1271017"/>
      </dsp:txXfrm>
    </dsp:sp>
    <dsp:sp modelId="{F0B610A0-33C2-4C37-9DBB-781AF6016636}">
      <dsp:nvSpPr>
        <dsp:cNvPr id="0" name=""/>
        <dsp:cNvSpPr/>
      </dsp:nvSpPr>
      <dsp:spPr>
        <a:xfrm>
          <a:off x="8106" y="61127"/>
          <a:ext cx="5691431" cy="11504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5) Два основных типа деятельности </a:t>
          </a:r>
          <a:endParaRPr lang="ru-RU" sz="2000" kern="1200" dirty="0"/>
        </a:p>
      </dsp:txBody>
      <dsp:txXfrm>
        <a:off x="8106" y="61127"/>
        <a:ext cx="5691431" cy="1150462"/>
      </dsp:txXfrm>
    </dsp:sp>
    <dsp:sp modelId="{C44F6BD1-1E41-4DA0-8C80-4153D80F1EA5}">
      <dsp:nvSpPr>
        <dsp:cNvPr id="0" name=""/>
        <dsp:cNvSpPr/>
      </dsp:nvSpPr>
      <dsp:spPr>
        <a:xfrm>
          <a:off x="5572117" y="1339812"/>
          <a:ext cx="3571882" cy="100906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а) игра        б) учение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в) труд</a:t>
          </a:r>
          <a:endParaRPr lang="ru-RU" sz="2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/>
        </a:p>
      </dsp:txBody>
      <dsp:txXfrm>
        <a:off x="5572117" y="1339812"/>
        <a:ext cx="3571882" cy="1009067"/>
      </dsp:txXfrm>
    </dsp:sp>
    <dsp:sp modelId="{78B53014-5DA9-4E7F-86AF-BE6B80B5214A}">
      <dsp:nvSpPr>
        <dsp:cNvPr id="0" name=""/>
        <dsp:cNvSpPr/>
      </dsp:nvSpPr>
      <dsp:spPr>
        <a:xfrm>
          <a:off x="439" y="1508023"/>
          <a:ext cx="5571239" cy="6709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6) Ведущие виды деятельности в жизни человека: </a:t>
          </a:r>
          <a:endParaRPr lang="ru-RU" sz="2000" kern="1200" dirty="0"/>
        </a:p>
      </dsp:txBody>
      <dsp:txXfrm>
        <a:off x="439" y="1508023"/>
        <a:ext cx="5571239" cy="670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884F-B856-4431-A98C-DF41E0547F7A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36AF3-6880-43C1-9DF2-9BFFDF0C0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36AF3-6880-43C1-9DF2-9BFFDF0C052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718" y="1268760"/>
            <a:ext cx="90842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Смысловое чтение на уроках </a:t>
            </a:r>
          </a:p>
          <a:p>
            <a:pPr algn="ctr"/>
            <a:r>
              <a:rPr lang="ru-RU" sz="5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Истории и Обществознания</a:t>
            </a:r>
            <a:endParaRPr lang="ru-RU" sz="5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23528" y="0"/>
          <a:ext cx="7620000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0" y="2420888"/>
          <a:ext cx="9144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4509120"/>
          <a:ext cx="9144000" cy="23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Сергей\Desktop\8223265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2664296" cy="2664296"/>
          </a:xfrm>
          <a:prstGeom prst="rect">
            <a:avLst/>
          </a:prstGeom>
          <a:noFill/>
        </p:spPr>
      </p:pic>
      <p:pic>
        <p:nvPicPr>
          <p:cNvPr id="21508" name="Picture 4" descr="C:\Users\Сергей\Desktop\8542338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04864"/>
            <a:ext cx="2390775" cy="30765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332656"/>
            <a:ext cx="750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Благодарю за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внимание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0"/>
            <a:ext cx="8640960" cy="17728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844824"/>
            <a:ext cx="4752528" cy="41764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G:\школа\rukopis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3096344" cy="45750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Учащиеся не владеют достаточным умением извлекать из неадаптированных оригинальных текстов знания по заданным темам.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916832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Там есть храм, и там же греческий папа, потому что они не подчиняются римскому папе. В этой церкви столько алтарей, сколько в году дней…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Сергей\Desktop\3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8874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24936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Основные формы работы с текстами на уроках истории.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539552" y="2060848"/>
            <a:ext cx="36004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427984" y="213285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668344" y="2060848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3140968"/>
            <a:ext cx="2483768" cy="3717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3212976"/>
            <a:ext cx="2880320" cy="3645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3140968"/>
            <a:ext cx="2088232" cy="3717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-468560" y="3212976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dirty="0" smtClean="0"/>
              <a:t>Чтение текста учебника.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Чтение текста по цепочке.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Выделение ключевых слов в тексте.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Конспектирование текста учебника.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131840" y="3284984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Заполнение таблиц по тексту учебника.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Составление схем по тексу учебника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Заполнение кластеров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Составление планов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2" y="3212976"/>
            <a:ext cx="2520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dirty="0" smtClean="0"/>
              <a:t>Поиск в тексте ответа на устный (письменный) вопрос учителя.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Составление вопросов к тексту учебника.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Составление текста с ошибками.</a:t>
            </a:r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3" grpId="0"/>
      <p:bldP spid="14" grpId="0"/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6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5263"/>
            <a:ext cx="9753600" cy="7248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382000" cy="5562600"/>
          </a:xfrm>
        </p:spPr>
        <p:txBody>
          <a:bodyPr/>
          <a:lstStyle/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               Каковы причины войн?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2022" y="428603"/>
            <a:ext cx="750098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Завоевания Карла Великого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5655" y="2132856"/>
          <a:ext cx="6576393" cy="345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7"/>
                <a:gridCol w="2080005"/>
                <a:gridCol w="2192131"/>
              </a:tblGrid>
              <a:tr h="1440160">
                <a:tc>
                  <a:txBody>
                    <a:bodyPr/>
                    <a:lstStyle/>
                    <a:p>
                      <a:r>
                        <a:rPr lang="ru-RU" dirty="0" smtClean="0"/>
                        <a:t>В Испанию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</a:t>
                      </a:r>
                      <a:r>
                        <a:rPr lang="ru-RU" baseline="0" dirty="0" smtClean="0"/>
                        <a:t> земли саксов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Италию</a:t>
                      </a:r>
                      <a:endParaRPr lang="ru-RU" dirty="0"/>
                    </a:p>
                  </a:txBody>
                  <a:tcPr/>
                </a:tc>
              </a:tr>
              <a:tr h="1962640">
                <a:tc>
                  <a:txBody>
                    <a:bodyPr/>
                    <a:lstStyle/>
                    <a:p>
                      <a:r>
                        <a:rPr lang="ru-RU" dirty="0" smtClean="0"/>
                        <a:t>Захвачены и вошли в состав государства франков земли к югу от Пиренейских гор.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Саксы приняли христианство и их владения вошли в</a:t>
                      </a:r>
                      <a:r>
                        <a:rPr lang="ru-RU" baseline="0" dirty="0" smtClean="0"/>
                        <a:t> состав Франкского государства.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Лангобарды разбиты, их государство уничтожено.</a:t>
                      </a:r>
                    </a:p>
                    <a:p>
                      <a:r>
                        <a:rPr lang="ru-RU" dirty="0" smtClean="0"/>
                        <a:t>Италия вошла в состав </a:t>
                      </a:r>
                      <a:r>
                        <a:rPr lang="ru-RU" baseline="0" dirty="0" smtClean="0"/>
                        <a:t>Франкского государства.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75656" y="2780928"/>
            <a:ext cx="6552728" cy="7200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79912" y="2780928"/>
            <a:ext cx="0" cy="720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868144" y="2780928"/>
            <a:ext cx="0" cy="720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75656" y="278092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Против арабов-мусульман.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7904" y="270892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Прекратить набеги и  принять  христианство.</a:t>
            </a: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47664" y="3501008"/>
            <a:ext cx="6480720" cy="2016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940152" y="278092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Помощь Папе Римскому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79912" y="3501008"/>
            <a:ext cx="0" cy="20882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868144" y="3501008"/>
            <a:ext cx="0" cy="20162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Сергей\Desktop\3.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74886"/>
            <a:ext cx="9793088" cy="7112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27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6"/>
          <p:cNvSpPr>
            <a:spLocks noGrp="1" noChangeArrowheads="1"/>
          </p:cNvSpPr>
          <p:nvPr>
            <p:ph type="title"/>
          </p:nvPr>
        </p:nvSpPr>
        <p:spPr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644E3C"/>
              </a:gs>
              <a:gs pos="50000">
                <a:srgbClr val="D8A982"/>
              </a:gs>
              <a:gs pos="100000">
                <a:srgbClr val="644E3C"/>
              </a:gs>
            </a:gsLst>
            <a:lin ang="5400000" scaled="1"/>
          </a:gradFill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Разделение церквей:</a:t>
            </a: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>
            <p:ph idx="1"/>
          </p:nvPr>
        </p:nvGraphicFramePr>
        <p:xfrm>
          <a:off x="3581400" y="1066800"/>
          <a:ext cx="1622425" cy="2362200"/>
        </p:xfrm>
        <a:graphic>
          <a:graphicData uri="http://schemas.openxmlformats.org/presentationml/2006/ole">
            <p:oleObj spid="_x0000_s1026" name="Clip" r:id="rId4" imgW="708120" imgH="1224360" progId="">
              <p:embed/>
            </p:oleObj>
          </a:graphicData>
        </a:graphic>
      </p:graphicFrame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3276600" y="3429000"/>
            <a:ext cx="2590800" cy="914400"/>
          </a:xfrm>
          <a:prstGeom prst="rect">
            <a:avLst/>
          </a:prstGeom>
          <a:solidFill>
            <a:srgbClr val="D8A982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В 1054 году</a:t>
            </a:r>
          </a:p>
          <a:p>
            <a:pPr algn="ctr"/>
            <a:r>
              <a:rPr lang="ru-RU" sz="2400" b="1"/>
              <a:t> разделилась</a:t>
            </a:r>
          </a:p>
        </p:txBody>
      </p:sp>
      <p:sp>
        <p:nvSpPr>
          <p:cNvPr id="4102" name="AutoShape 11"/>
          <p:cNvSpPr>
            <a:spLocks noChangeArrowheads="1"/>
          </p:cNvSpPr>
          <p:nvPr/>
        </p:nvSpPr>
        <p:spPr bwMode="auto">
          <a:xfrm rot="3974872">
            <a:off x="2221706" y="3721894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D8A98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12"/>
          <p:cNvSpPr>
            <a:spLocks noChangeArrowheads="1"/>
          </p:cNvSpPr>
          <p:nvPr/>
        </p:nvSpPr>
        <p:spPr bwMode="auto">
          <a:xfrm rot="-4259923">
            <a:off x="6107906" y="3645694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D8A982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13"/>
          <p:cNvSpPr>
            <a:spLocks noChangeArrowheads="1"/>
          </p:cNvSpPr>
          <p:nvPr/>
        </p:nvSpPr>
        <p:spPr bwMode="auto">
          <a:xfrm>
            <a:off x="457200" y="4876800"/>
            <a:ext cx="2895600" cy="1600200"/>
          </a:xfrm>
          <a:prstGeom prst="foldedCorner">
            <a:avLst>
              <a:gd name="adj" fmla="val 12500"/>
            </a:avLst>
          </a:prstGeom>
          <a:solidFill>
            <a:srgbClr val="D8A982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Католическую</a:t>
            </a:r>
          </a:p>
          <a:p>
            <a:pPr algn="ctr"/>
            <a:r>
              <a:rPr lang="ru-RU" sz="2800" b="1" dirty="0"/>
              <a:t>( «всемирная»</a:t>
            </a:r>
          </a:p>
        </p:txBody>
      </p:sp>
      <p:sp>
        <p:nvSpPr>
          <p:cNvPr id="4105" name="AutoShape 14"/>
          <p:cNvSpPr>
            <a:spLocks noChangeArrowheads="1"/>
          </p:cNvSpPr>
          <p:nvPr/>
        </p:nvSpPr>
        <p:spPr bwMode="auto">
          <a:xfrm>
            <a:off x="5638800" y="4800600"/>
            <a:ext cx="2895600" cy="1600200"/>
          </a:xfrm>
          <a:prstGeom prst="foldedCorner">
            <a:avLst>
              <a:gd name="adj" fmla="val 12500"/>
            </a:avLst>
          </a:prstGeom>
          <a:solidFill>
            <a:srgbClr val="D8A982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Православную</a:t>
            </a:r>
          </a:p>
          <a:p>
            <a:pPr algn="ctr"/>
            <a:r>
              <a:rPr lang="ru-RU" sz="2400" b="1" dirty="0"/>
              <a:t>( «правильно</a:t>
            </a:r>
          </a:p>
          <a:p>
            <a:pPr algn="ctr"/>
            <a:r>
              <a:rPr lang="ru-RU" sz="2400" b="1" dirty="0"/>
              <a:t>Славящую Бога»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0" y="2565400"/>
            <a:ext cx="1547813" cy="1871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 anchor="ctr"/>
          <a:lstStyle/>
          <a:p>
            <a:r>
              <a:rPr lang="ru-RU"/>
              <a:t>Тема:</a:t>
            </a:r>
          </a:p>
          <a:p>
            <a:r>
              <a:rPr lang="ru-RU" sz="1600"/>
              <a:t>В рыцарском замке</a:t>
            </a:r>
          </a:p>
        </p:txBody>
      </p:sp>
      <p:graphicFrame>
        <p:nvGraphicFramePr>
          <p:cNvPr id="24831" name="Group 255"/>
          <p:cNvGraphicFramePr>
            <a:graphicFrameLocks noGrp="1"/>
          </p:cNvGraphicFramePr>
          <p:nvPr/>
        </p:nvGraphicFramePr>
        <p:xfrm>
          <a:off x="3492500" y="188913"/>
          <a:ext cx="2954338" cy="2087565"/>
        </p:xfrm>
        <a:graphic>
          <a:graphicData uri="http://schemas.openxmlformats.org/drawingml/2006/table">
            <a:tbl>
              <a:tblPr/>
              <a:tblGrid>
                <a:gridCol w="433388"/>
                <a:gridCol w="2520950"/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749" name="Picture 173"/>
          <p:cNvPicPr>
            <a:picLocks noChangeAspect="1" noChangeArrowheads="1"/>
          </p:cNvPicPr>
          <p:nvPr/>
        </p:nvPicPr>
        <p:blipFill>
          <a:blip r:embed="rId2" cstate="print"/>
          <a:srcRect l="28221" t="21658" r="29161" b="13368"/>
          <a:stretch>
            <a:fillRect/>
          </a:stretch>
        </p:blipFill>
        <p:spPr bwMode="auto">
          <a:xfrm>
            <a:off x="0" y="0"/>
            <a:ext cx="3276600" cy="2420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aphicFrame>
        <p:nvGraphicFramePr>
          <p:cNvPr id="24829" name="Group 253"/>
          <p:cNvGraphicFramePr>
            <a:graphicFrameLocks noGrp="1"/>
          </p:cNvGraphicFramePr>
          <p:nvPr/>
        </p:nvGraphicFramePr>
        <p:xfrm>
          <a:off x="6443663" y="188913"/>
          <a:ext cx="2700337" cy="2087565"/>
        </p:xfrm>
        <a:graphic>
          <a:graphicData uri="http://schemas.openxmlformats.org/drawingml/2006/table">
            <a:tbl>
              <a:tblPr/>
              <a:tblGrid>
                <a:gridCol w="504825"/>
                <a:gridCol w="2195512"/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827" name="Picture 251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348880"/>
            <a:ext cx="4381332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4604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на составление сложного плана развернутого ответа по конкретной теме обществоведческого курса.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Выполнение этого задания предполагает: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916832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845711"/>
            <a:ext cx="86044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поручено подготовить развернутый план по теме "Биологическое и социальное в человеке". Составьте план, в соответствии с которым вы будете освещать эту тему. 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272</TotalTime>
  <Words>371</Words>
  <Application>Microsoft Office PowerPoint</Application>
  <PresentationFormat>Экран (4:3)</PresentationFormat>
  <Paragraphs>91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Трек</vt:lpstr>
      <vt:lpstr>Clip</vt:lpstr>
      <vt:lpstr>Слайд 1</vt:lpstr>
      <vt:lpstr>Слайд 2</vt:lpstr>
      <vt:lpstr>Слайд 3</vt:lpstr>
      <vt:lpstr>Слайд 4</vt:lpstr>
      <vt:lpstr>Слайд 5</vt:lpstr>
      <vt:lpstr>Разделение церквей: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27</cp:revision>
  <dcterms:created xsi:type="dcterms:W3CDTF">2014-11-04T14:48:58Z</dcterms:created>
  <dcterms:modified xsi:type="dcterms:W3CDTF">2014-11-07T05:27:37Z</dcterms:modified>
</cp:coreProperties>
</file>