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 Slab" panose="020B0604020202020204" charset="0"/>
      <p:regular r:id="rId28"/>
      <p:bold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3510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05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270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994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245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031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672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781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102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44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23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03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5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90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32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126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9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se-sekrety.ru/15-kompyuter-i-zdorove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ikar.info/neurology/article-75334-bystro-i-bez-operatsij-novejshie-metodiki-lecheniya-bolezni-parkinsona/" TargetMode="External"/><Relationship Id="rId5" Type="http://schemas.openxmlformats.org/officeDocument/2006/relationships/hyperlink" Target="http://tumor-clinic.ru/lechenie-sistemoy-kiber-nozh/" TargetMode="External"/><Relationship Id="rId4" Type="http://schemas.openxmlformats.org/officeDocument/2006/relationships/hyperlink" Target="http://www.kakprosto.ru/kak-879631-kakoy-vred-ot-kompyutera#ixzz4PzzYgLa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823775" y="1128575"/>
            <a:ext cx="5255400" cy="1584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Компьютеры и здоровье: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плюсы и минусы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презентация ученицы 10-А класса 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Сенченковой Алины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“минусы”: Снижение двигательной активности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подрывает общее физическое здоровье. Длительное пребывание за компьютером провоцирует отсутствие двигательной активности у человека. Все это может привести к нарушению обмена веществ в костной ткани, а также к потере ее прочности – отсюда и плохая осанка, и впалая грудь, и сухие пальцы рук, и многое-многое другое.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200" y="1387550"/>
            <a:ext cx="2247900" cy="2057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362399"/>
            <a:ext cx="4862700" cy="3647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6775" y="649825"/>
            <a:ext cx="4722000" cy="27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318"/>
          <a:stretch/>
        </p:blipFill>
        <p:spPr>
          <a:xfrm>
            <a:off x="3281775" y="2568550"/>
            <a:ext cx="3877200" cy="2274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“плюсы” компьютера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Лечение зрения с помощью компьютера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900" b="1">
              <a:solidFill>
                <a:srgbClr val="58657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900" b="1">
              <a:solidFill>
                <a:srgbClr val="58657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336075" y="1455675"/>
            <a:ext cx="49536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Корректор зрения Light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Назначение программы Корректор Зрения - восстановление или улучшение зрения, снятие усталости глаз предотвращение ухудшения зрения.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1.Благотворное влияние на зрение SIRDS-картинок. </a:t>
            </a:r>
            <a:r>
              <a:rPr lang="ru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просматривании таких картинок тренируются глазные мышцы, соответственно, улучшается кровообращение глаз.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2. В программе задействованы элементы укрепляющей глаз гимнастики по методу Норбекова.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450" y="1144125"/>
            <a:ext cx="3153899" cy="2510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3350" y="3009925"/>
            <a:ext cx="2441999" cy="1689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87900" y="594650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зрения с помощью лазера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во всех крупных медицинских центрах имеются специальные аппараты, позволяющие устранить симптомы близорукости с помощью лазеротерапии.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своей сути такая коррекция зрения представляет собой оперативное вмешательство, при котором вместо скальпеля используется луч специального лазера.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Эффективность применения лазера для исправления близорукости очень высока. </a:t>
            </a:r>
            <a:r>
              <a:rPr lang="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875" y="2224996"/>
            <a:ext cx="4152600" cy="2203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20478" y="666750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Глубинная стимуляция мозга при болезни Паркинсона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60575" y="14420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 b="1">
              <a:solidFill>
                <a:srgbClr val="3C85A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350" b="1">
              <a:solidFill>
                <a:srgbClr val="3C85A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459725" y="162037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Глубинная стимуляция мозга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– современный метод лечения болезни Паркинсона и эпилепсии. Такое лечение эффективно даже при тяжелых формах заболевания.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Процедура глубинной стимуляции мозга представляет собой малоинвазивную операцию, при которой </a:t>
            </a:r>
            <a:r>
              <a:rPr lang="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мозг пациенту имплантируется специальный электрод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, стимулирующий его деятельность.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675" y="1144800"/>
            <a:ext cx="4258200" cy="350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Лечение онкологии :  Система Кибер нож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Кибер нож с большой точностью воздействует высоко интенсивными пучками радиации на опухоль. Данная технология является современной альтернативой хирургическим вмешательствам при онкологических заболеваниях практически во всех областях тела.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основе системы лежит использование точечной радиации. При этом, можно обойтись без разрезов и шрамов, неизбежных при обычных хирургических вмешательствах.</a:t>
            </a:r>
          </a:p>
          <a:p>
            <a:pPr lvl="0">
              <a:spcBef>
                <a:spcPts val="0"/>
              </a:spcBef>
              <a:buNone/>
            </a:pPr>
            <a:endParaRPr sz="11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1276" y="1536712"/>
            <a:ext cx="3804900" cy="2853600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Источник информации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http://vse-sekrety.ru/15-kompyuter-i-zdorove.html</a:t>
            </a:r>
          </a:p>
          <a:p>
            <a:pPr lvl="0">
              <a:spcBef>
                <a:spcPts val="0"/>
              </a:spcBef>
              <a:buNone/>
            </a:pPr>
            <a:r>
              <a:rPr lang="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http://www.kakprosto.ru/kak-879631-kakoy-vred-ot-kompyutera#ixzz4PzzYgLa7</a:t>
            </a:r>
          </a:p>
          <a:p>
            <a:pPr lvl="0">
              <a:spcBef>
                <a:spcPts val="0"/>
              </a:spcBef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http://tumor-clinic.ru/lechenie-sistemoy-kiber-nozh/</a:t>
            </a:r>
          </a:p>
          <a:p>
            <a:pPr lvl="0">
              <a:spcBef>
                <a:spcPts val="0"/>
              </a:spcBef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http://www.likar.info/neurology/article-75334-bystro-i-bez-operatsij-novejshie-metodiki-lecheniya-bolezni-parkinsona/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>
              <a:hlinkClick r:id="rId3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СПАСИБО ЗА ВНИМАНИЕ!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5" name="Shape 185" descr="638e11ed2588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5900" y="1144125"/>
            <a:ext cx="3532500" cy="3567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>
                <a:latin typeface="Times New Roman"/>
                <a:ea typeface="Times New Roman"/>
                <a:cs typeface="Times New Roman"/>
                <a:sym typeface="Times New Roman"/>
              </a:rPr>
              <a:t>“минусы” компьютера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Так ли вреден компьютер?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638025" y="1489825"/>
            <a:ext cx="41181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Влияние компьютера на здоровье человека– одна из спорных тем, горячо обсуждаемых современными врачами. До сих пор не доказано его прямое вредное воздействие на человеческий организм.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6" name="Shape 7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75" y="1489825"/>
            <a:ext cx="3872100" cy="232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“минусы”: Вред зрению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Компьютер вреден для зрения. Дело в том, что мелкая вибрация и мерцание от монитора способны перегружать мышцы глаз, что медленно, но верно приводит к постепенному снижению остроты зрения.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756200" y="1032300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               НО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Экраны современных мониторов практически не мерцают, а нагрузка на глаза почти такая же, что и при чтении книги или просмотре телевизора</a:t>
            </a:r>
            <a:r>
              <a:rPr lang="ru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24" y="2928299"/>
            <a:ext cx="2688900" cy="1974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647" y="2928300"/>
            <a:ext cx="5494800" cy="1740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“минусы”: Вред позвоночнику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Компьютер вреден для позвоночника. Длительная работа в одной и той же позе вызывает нагрузку на одну и ту же группу мышц. При этом на мышцы спины никакой нагрузки нет!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Нагрузка на суставы кистей рук во время работы на компьютере может привести к онемению и слабости подушечек пальцев, как следствие – к нарушению работы суставов кисти.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Сидячее положение – это действительно один из наиболее вредных аспектов работы за компьютером. С другой стороны, работа за компьютером – далеко не единственная в этом плане, ведь не секрет, что термин «сидячая работа» возник еще задолго до появления чудо-машины.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46" y="1489825"/>
            <a:ext cx="3944454" cy="26215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35" y="1489825"/>
            <a:ext cx="3212870" cy="2481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“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минусы”: Электромагнитное излучение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Компьютер излучает электромагнитные волны. Любопытно, что этот негативный фактор был отмечен врачами как один из самых главных виновников подорванного здоровья человека.</a:t>
            </a:r>
            <a:r>
              <a:rPr lang="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783525" y="966934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>
                <a:latin typeface="Calibri"/>
                <a:ea typeface="Calibri"/>
                <a:cs typeface="Calibri"/>
                <a:sym typeface="Calibri"/>
              </a:rPr>
              <a:t>                       НО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фактор уже давно «устарел». Весь секрет в том, что современные мониторы абсолютно безопасны для организма человека в этом плане. Исключение могут составить лишь обладатели старых мониторов – но таких становится все меньше.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900" y="2667575"/>
            <a:ext cx="2901900" cy="2176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4725" y="3368558"/>
            <a:ext cx="2857500" cy="1666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“минусы”: Вред мочеполовой системе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Компьютер вреден для мочеполовой системы. Дело в том, что длительная сидячая поза перед компьютером провоцирует возникновение теплового эффекта между стулом и телом человека. Это приводит к застою крови в области таза и негативно влияет на мочеполовую систему. Как следствие - геморрой или риск возникновения простатита у мужчин.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99" y="1489825"/>
            <a:ext cx="3919799" cy="29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FFFF00"/>
                </a:solidFill>
              </a:rPr>
              <a:t>“минусы”: Вред психике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58675" y="1458625"/>
            <a:ext cx="3999900" cy="314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Компьютер вреден для психики человека. Особенно вредное воздействие компьютер оказывает на неокрепшую психику ребенка: современные компьютерные игры-стрелялки, отличающиеся своей жестокостью, зачастую подрывают психическое здоровье младшего поколения.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 flipV="1">
            <a:off x="8680174" y="4568724"/>
            <a:ext cx="75926" cy="457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ru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65475" y="934300"/>
            <a:ext cx="38931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ru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FFFF00"/>
                </a:solidFill>
              </a:rPr>
              <a:t>“минусы”: Вред психике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58675" y="1458625"/>
            <a:ext cx="3999900" cy="314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Нередко компьютер превращает серьезных людей в так называемых троллей – энергетических вампиров, питающихся эмоциями представителей интернет-сообщества.</a:t>
            </a:r>
          </a:p>
          <a:p>
            <a:pPr lvl="0" rtl="0">
              <a:spcBef>
                <a:spcPts val="0"/>
              </a:spcBef>
              <a:buNone/>
            </a:pPr>
            <a:endParaRPr lang="ru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Влияние на психику и нервную систему – пожалуй, наиболее опасный из всех негативных факторов работы за компьютером. Особенно чревата компьютерная зависимость для неустойчивой психики подростков. Аналогичной может быть разве что зависимость от азартных игр (игровые автоматы, казино).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047600" y="533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 descr="How-I-feel-when-2-GIF-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4699" y="1356349"/>
            <a:ext cx="3893100" cy="252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7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760</Words>
  <Application>Microsoft Office PowerPoint</Application>
  <PresentationFormat>Экран (16:9)</PresentationFormat>
  <Paragraphs>53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Roboto</vt:lpstr>
      <vt:lpstr>Calibri</vt:lpstr>
      <vt:lpstr>Roboto Slab</vt:lpstr>
      <vt:lpstr>Arial</vt:lpstr>
      <vt:lpstr>Times New Roman</vt:lpstr>
      <vt:lpstr>Verdana</vt:lpstr>
      <vt:lpstr>marina</vt:lpstr>
      <vt:lpstr>Компьютеры и здоровье: плюсы и минусы</vt:lpstr>
      <vt:lpstr>“минусы” компьютера</vt:lpstr>
      <vt:lpstr>Так ли вреден компьютер?</vt:lpstr>
      <vt:lpstr>“минусы”: Вред зрению</vt:lpstr>
      <vt:lpstr>“минусы”: Вред позвоночнику</vt:lpstr>
      <vt:lpstr>“минусы”: Электромагнитное излучение</vt:lpstr>
      <vt:lpstr>“минусы”: Вред мочеполовой системе</vt:lpstr>
      <vt:lpstr>“минусы”: Вред психике</vt:lpstr>
      <vt:lpstr>“минусы”: Вред психике</vt:lpstr>
      <vt:lpstr>“минусы”: Снижение двигательной активности</vt:lpstr>
      <vt:lpstr>“плюсы” компьютера</vt:lpstr>
      <vt:lpstr>Лечение зрения с помощью компьютера</vt:lpstr>
      <vt:lpstr>Коррекция зрения с помощью лазера</vt:lpstr>
      <vt:lpstr>Глубинная стимуляция мозга при болезни Паркинсона</vt:lpstr>
      <vt:lpstr>Лечение онкологии :  Система Кибер нож</vt:lpstr>
      <vt:lpstr>Источник информации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Компьютеры и здоровье: плюсы и минусы</dc:title>
  <dc:creator>Саша</dc:creator>
  <cp:lastModifiedBy>Наталия В. Самарина</cp:lastModifiedBy>
  <cp:revision>7</cp:revision>
  <dcterms:modified xsi:type="dcterms:W3CDTF">2016-12-07T14:40:05Z</dcterms:modified>
</cp:coreProperties>
</file>