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78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66</c:v>
                </c:pt>
                <c:pt idx="1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78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возраст</c:v>
                </c:pt>
                <c:pt idx="1">
                  <c:v>уровни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41</c:v>
                </c:pt>
                <c:pt idx="1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78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78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57</c:v>
                </c:pt>
                <c:pt idx="1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BDB3-D383-45AB-85C5-5AE55C916FE9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341D1-BF7C-4E9F-8005-FAB26ACE4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BDB3-D383-45AB-85C5-5AE55C916FE9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341D1-BF7C-4E9F-8005-FAB26ACE4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857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BDB3-D383-45AB-85C5-5AE55C916FE9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341D1-BF7C-4E9F-8005-FAB26ACE4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246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BDB3-D383-45AB-85C5-5AE55C916FE9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341D1-BF7C-4E9F-8005-FAB26ACE4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063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BDB3-D383-45AB-85C5-5AE55C916FE9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341D1-BF7C-4E9F-8005-FAB26ACE4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554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BDB3-D383-45AB-85C5-5AE55C916FE9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341D1-BF7C-4E9F-8005-FAB26ACE4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147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BDB3-D383-45AB-85C5-5AE55C916FE9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341D1-BF7C-4E9F-8005-FAB26ACE4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998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BDB3-D383-45AB-85C5-5AE55C916FE9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341D1-BF7C-4E9F-8005-FAB26ACE4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359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BDB3-D383-45AB-85C5-5AE55C916FE9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341D1-BF7C-4E9F-8005-FAB26ACE4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361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BDB3-D383-45AB-85C5-5AE55C916FE9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341D1-BF7C-4E9F-8005-FAB26ACE4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503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BDB3-D383-45AB-85C5-5AE55C916FE9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341D1-BF7C-4E9F-8005-FAB26ACE4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86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DBDB3-D383-45AB-85C5-5AE55C916FE9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341D1-BF7C-4E9F-8005-FAB26ACE4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562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Устраивает преподавание английского языка.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510987935"/>
              </p:ext>
            </p:extLst>
          </p:nvPr>
        </p:nvGraphicFramePr>
        <p:xfrm>
          <a:off x="1547664" y="220486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3710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 деления на группы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720045969"/>
              </p:ext>
            </p:extLst>
          </p:nvPr>
        </p:nvGraphicFramePr>
        <p:xfrm>
          <a:off x="971600" y="1772816"/>
          <a:ext cx="6672064" cy="4496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9857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Домашние задания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93771484"/>
              </p:ext>
            </p:extLst>
          </p:nvPr>
        </p:nvGraphicFramePr>
        <p:xfrm>
          <a:off x="1187624" y="1772816"/>
          <a:ext cx="6456040" cy="4496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400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Необходимость получения сертификатов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401980910"/>
              </p:ext>
            </p:extLst>
          </p:nvPr>
        </p:nvGraphicFramePr>
        <p:xfrm>
          <a:off x="1547664" y="220486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9757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/>
              <a:t>Пожелания:</a:t>
            </a:r>
            <a:endParaRPr lang="ru-RU" b="1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ru-RU" sz="4000" dirty="0" smtClean="0"/>
              <a:t>Больше устной речи и аудирования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4000" dirty="0" smtClean="0"/>
              <a:t>Участие в программах по обмену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4000" dirty="0" smtClean="0"/>
              <a:t>Иностранные гости (преподаватели)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4000" dirty="0" smtClean="0"/>
              <a:t>Больше игр, фильмов на английском языке.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4945555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43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Устраивает преподавание английского языка.</vt:lpstr>
      <vt:lpstr>Способ деления на группы</vt:lpstr>
      <vt:lpstr>Домашние задания</vt:lpstr>
      <vt:lpstr>Необходимость получения сертификатов</vt:lpstr>
      <vt:lpstr>Пожелания: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Устраивает преподавание английского языка.</dc:title>
  <dc:creator>Виктория</dc:creator>
  <cp:lastModifiedBy>Виктория</cp:lastModifiedBy>
  <cp:revision>3</cp:revision>
  <dcterms:created xsi:type="dcterms:W3CDTF">2014-04-27T18:46:11Z</dcterms:created>
  <dcterms:modified xsi:type="dcterms:W3CDTF">2014-04-30T05:33:17Z</dcterms:modified>
</cp:coreProperties>
</file>